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3" r:id="rId9"/>
    <p:sldId id="266" r:id="rId10"/>
    <p:sldId id="264" r:id="rId11"/>
    <p:sldId id="267" r:id="rId12"/>
    <p:sldId id="268" r:id="rId13"/>
    <p:sldId id="270" r:id="rId14"/>
    <p:sldId id="272" r:id="rId15"/>
    <p:sldId id="269" r:id="rId16"/>
    <p:sldId id="260" r:id="rId17"/>
    <p:sldId id="271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D632F-DE36-4A80-91E9-EB76CDF54A2F}" v="671" dt="2024-11-12T06:46:1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07AD632F-DE36-4A80-91E9-EB76CDF54A2F}"/>
    <pc:docChg chg="undo custSel addSld delSld modSld sldOrd">
      <pc:chgData name="Fares Makki" userId="d0c14dd2-ce13-49c4-820b-c6a5e60d5a8d" providerId="ADAL" clId="{07AD632F-DE36-4A80-91E9-EB76CDF54A2F}" dt="2024-11-14T06:56:26.923" v="7932" actId="2696"/>
      <pc:docMkLst>
        <pc:docMk/>
      </pc:docMkLst>
      <pc:sldChg chg="modSp mod">
        <pc:chgData name="Fares Makki" userId="d0c14dd2-ce13-49c4-820b-c6a5e60d5a8d" providerId="ADAL" clId="{07AD632F-DE36-4A80-91E9-EB76CDF54A2F}" dt="2024-11-10T13:30:11.960" v="7908" actId="20577"/>
        <pc:sldMkLst>
          <pc:docMk/>
          <pc:sldMk cId="3358596673" sldId="256"/>
        </pc:sldMkLst>
        <pc:spChg chg="mod">
          <ac:chgData name="Fares Makki" userId="d0c14dd2-ce13-49c4-820b-c6a5e60d5a8d" providerId="ADAL" clId="{07AD632F-DE36-4A80-91E9-EB76CDF54A2F}" dt="2024-11-10T13:30:02.891" v="7885" actId="114"/>
          <ac:spMkLst>
            <pc:docMk/>
            <pc:sldMk cId="3358596673" sldId="256"/>
            <ac:spMk id="2" creationId="{162F074E-236D-C930-9055-E9CDA05EE6FC}"/>
          </ac:spMkLst>
        </pc:spChg>
        <pc:spChg chg="mod">
          <ac:chgData name="Fares Makki" userId="d0c14dd2-ce13-49c4-820b-c6a5e60d5a8d" providerId="ADAL" clId="{07AD632F-DE36-4A80-91E9-EB76CDF54A2F}" dt="2024-11-10T13:30:11.960" v="7908" actId="20577"/>
          <ac:spMkLst>
            <pc:docMk/>
            <pc:sldMk cId="3358596673" sldId="256"/>
            <ac:spMk id="3" creationId="{D3D6E6F7-8889-8299-1243-3E863CFC7033}"/>
          </ac:spMkLst>
        </pc:spChg>
      </pc:sldChg>
      <pc:sldChg chg="modSp modAnim">
        <pc:chgData name="Fares Makki" userId="d0c14dd2-ce13-49c4-820b-c6a5e60d5a8d" providerId="ADAL" clId="{07AD632F-DE36-4A80-91E9-EB76CDF54A2F}" dt="2024-11-10T07:29:33.503" v="11"/>
        <pc:sldMkLst>
          <pc:docMk/>
          <pc:sldMk cId="1968448800" sldId="257"/>
        </pc:sldMkLst>
        <pc:spChg chg="mod">
          <ac:chgData name="Fares Makki" userId="d0c14dd2-ce13-49c4-820b-c6a5e60d5a8d" providerId="ADAL" clId="{07AD632F-DE36-4A80-91E9-EB76CDF54A2F}" dt="2024-11-10T07:29:26.295" v="10" actId="20577"/>
          <ac:spMkLst>
            <pc:docMk/>
            <pc:sldMk cId="1968448800" sldId="257"/>
            <ac:spMk id="3" creationId="{AF968A7E-38AD-BACA-3E2E-440E0445BD03}"/>
          </ac:spMkLst>
        </pc:spChg>
      </pc:sldChg>
      <pc:sldChg chg="modSp new mod">
        <pc:chgData name="Fares Makki" userId="d0c14dd2-ce13-49c4-820b-c6a5e60d5a8d" providerId="ADAL" clId="{07AD632F-DE36-4A80-91E9-EB76CDF54A2F}" dt="2024-11-12T06:45:44.611" v="7914" actId="15"/>
        <pc:sldMkLst>
          <pc:docMk/>
          <pc:sldMk cId="181412136" sldId="258"/>
        </pc:sldMkLst>
        <pc:spChg chg="mod">
          <ac:chgData name="Fares Makki" userId="d0c14dd2-ce13-49c4-820b-c6a5e60d5a8d" providerId="ADAL" clId="{07AD632F-DE36-4A80-91E9-EB76CDF54A2F}" dt="2024-11-10T07:30:04.118" v="24" actId="20577"/>
          <ac:spMkLst>
            <pc:docMk/>
            <pc:sldMk cId="181412136" sldId="258"/>
            <ac:spMk id="2" creationId="{314EA359-894B-1265-1D0A-5681D20AD866}"/>
          </ac:spMkLst>
        </pc:spChg>
        <pc:spChg chg="mod">
          <ac:chgData name="Fares Makki" userId="d0c14dd2-ce13-49c4-820b-c6a5e60d5a8d" providerId="ADAL" clId="{07AD632F-DE36-4A80-91E9-EB76CDF54A2F}" dt="2024-11-12T06:45:44.611" v="7914" actId="15"/>
          <ac:spMkLst>
            <pc:docMk/>
            <pc:sldMk cId="181412136" sldId="258"/>
            <ac:spMk id="3" creationId="{8F722633-0C75-2374-B88D-8188F9FD3643}"/>
          </ac:spMkLst>
        </pc:spChg>
      </pc:sldChg>
      <pc:sldChg chg="addSp modSp new mod modAnim">
        <pc:chgData name="Fares Makki" userId="d0c14dd2-ce13-49c4-820b-c6a5e60d5a8d" providerId="ADAL" clId="{07AD632F-DE36-4A80-91E9-EB76CDF54A2F}" dt="2024-11-12T06:46:19.556" v="7925" actId="20577"/>
        <pc:sldMkLst>
          <pc:docMk/>
          <pc:sldMk cId="77425666" sldId="259"/>
        </pc:sldMkLst>
        <pc:spChg chg="mod">
          <ac:chgData name="Fares Makki" userId="d0c14dd2-ce13-49c4-820b-c6a5e60d5a8d" providerId="ADAL" clId="{07AD632F-DE36-4A80-91E9-EB76CDF54A2F}" dt="2024-11-10T07:41:12.591" v="446" actId="20577"/>
          <ac:spMkLst>
            <pc:docMk/>
            <pc:sldMk cId="77425666" sldId="259"/>
            <ac:spMk id="2" creationId="{0C5B8E37-5E51-942C-1EE2-34695BD7E176}"/>
          </ac:spMkLst>
        </pc:spChg>
        <pc:spChg chg="mod">
          <ac:chgData name="Fares Makki" userId="d0c14dd2-ce13-49c4-820b-c6a5e60d5a8d" providerId="ADAL" clId="{07AD632F-DE36-4A80-91E9-EB76CDF54A2F}" dt="2024-11-10T07:46:37.201" v="872" actId="20577"/>
          <ac:spMkLst>
            <pc:docMk/>
            <pc:sldMk cId="77425666" sldId="259"/>
            <ac:spMk id="3" creationId="{2D472F83-F03C-18BE-9DCE-9FFA370A4126}"/>
          </ac:spMkLst>
        </pc:spChg>
        <pc:spChg chg="add mod">
          <ac:chgData name="Fares Makki" userId="d0c14dd2-ce13-49c4-820b-c6a5e60d5a8d" providerId="ADAL" clId="{07AD632F-DE36-4A80-91E9-EB76CDF54A2F}" dt="2024-11-12T06:46:19.556" v="7925" actId="20577"/>
          <ac:spMkLst>
            <pc:docMk/>
            <pc:sldMk cId="77425666" sldId="259"/>
            <ac:spMk id="9" creationId="{768FEA5F-E559-392B-40A9-39BC2B96EE67}"/>
          </ac:spMkLst>
        </pc:spChg>
        <pc:cxnChg chg="add mod">
          <ac:chgData name="Fares Makki" userId="d0c14dd2-ce13-49c4-820b-c6a5e60d5a8d" providerId="ADAL" clId="{07AD632F-DE36-4A80-91E9-EB76CDF54A2F}" dt="2024-11-10T07:42:02.377" v="495" actId="1582"/>
          <ac:cxnSpMkLst>
            <pc:docMk/>
            <pc:sldMk cId="77425666" sldId="259"/>
            <ac:cxnSpMk id="5" creationId="{A4219501-F78F-63C3-F781-E056EC757D79}"/>
          </ac:cxnSpMkLst>
        </pc:cxnChg>
        <pc:cxnChg chg="add mod">
          <ac:chgData name="Fares Makki" userId="d0c14dd2-ce13-49c4-820b-c6a5e60d5a8d" providerId="ADAL" clId="{07AD632F-DE36-4A80-91E9-EB76CDF54A2F}" dt="2024-11-10T07:42:25.420" v="500" actId="1582"/>
          <ac:cxnSpMkLst>
            <pc:docMk/>
            <pc:sldMk cId="77425666" sldId="259"/>
            <ac:cxnSpMk id="7" creationId="{4F6DAC95-B9D5-9C43-98B8-F1397BD10012}"/>
          </ac:cxnSpMkLst>
        </pc:cxnChg>
      </pc:sldChg>
      <pc:sldChg chg="addSp modSp new mod modNotesTx">
        <pc:chgData name="Fares Makki" userId="d0c14dd2-ce13-49c4-820b-c6a5e60d5a8d" providerId="ADAL" clId="{07AD632F-DE36-4A80-91E9-EB76CDF54A2F}" dt="2024-11-10T07:50:38.662" v="1025" actId="20577"/>
        <pc:sldMkLst>
          <pc:docMk/>
          <pc:sldMk cId="70131539" sldId="260"/>
        </pc:sldMkLst>
        <pc:spChg chg="mod">
          <ac:chgData name="Fares Makki" userId="d0c14dd2-ce13-49c4-820b-c6a5e60d5a8d" providerId="ADAL" clId="{07AD632F-DE36-4A80-91E9-EB76CDF54A2F}" dt="2024-11-10T07:47:55.986" v="906" actId="20577"/>
          <ac:spMkLst>
            <pc:docMk/>
            <pc:sldMk cId="70131539" sldId="260"/>
            <ac:spMk id="2" creationId="{8C615A1A-3BEC-FAD1-8DDE-FCFD7C0148E6}"/>
          </ac:spMkLst>
        </pc:spChg>
        <pc:picChg chg="add mod">
          <ac:chgData name="Fares Makki" userId="d0c14dd2-ce13-49c4-820b-c6a5e60d5a8d" providerId="ADAL" clId="{07AD632F-DE36-4A80-91E9-EB76CDF54A2F}" dt="2024-11-10T07:50:05.329" v="910" actId="1076"/>
          <ac:picMkLst>
            <pc:docMk/>
            <pc:sldMk cId="70131539" sldId="260"/>
            <ac:picMk id="1026" creationId="{BC8DDB28-171E-7E74-763D-DC5DA153F961}"/>
          </ac:picMkLst>
        </pc:picChg>
      </pc:sldChg>
      <pc:sldChg chg="addSp modSp new mod ord modAnim modNotesTx">
        <pc:chgData name="Fares Makki" userId="d0c14dd2-ce13-49c4-820b-c6a5e60d5a8d" providerId="ADAL" clId="{07AD632F-DE36-4A80-91E9-EB76CDF54A2F}" dt="2024-11-10T08:12:33.418" v="1240" actId="20577"/>
        <pc:sldMkLst>
          <pc:docMk/>
          <pc:sldMk cId="1800141388" sldId="261"/>
        </pc:sldMkLst>
        <pc:spChg chg="mod">
          <ac:chgData name="Fares Makki" userId="d0c14dd2-ce13-49c4-820b-c6a5e60d5a8d" providerId="ADAL" clId="{07AD632F-DE36-4A80-91E9-EB76CDF54A2F}" dt="2024-11-10T07:51:04.571" v="1041" actId="20577"/>
          <ac:spMkLst>
            <pc:docMk/>
            <pc:sldMk cId="1800141388" sldId="261"/>
            <ac:spMk id="2" creationId="{6B8ABE57-7CA1-7531-9BBC-E632376B6AC4}"/>
          </ac:spMkLst>
        </pc:spChg>
        <pc:picChg chg="add mod">
          <ac:chgData name="Fares Makki" userId="d0c14dd2-ce13-49c4-820b-c6a5e60d5a8d" providerId="ADAL" clId="{07AD632F-DE36-4A80-91E9-EB76CDF54A2F}" dt="2024-11-10T07:54:48.347" v="1051" actId="732"/>
          <ac:picMkLst>
            <pc:docMk/>
            <pc:sldMk cId="1800141388" sldId="261"/>
            <ac:picMk id="4" creationId="{DD28AB00-878E-3ECD-2FCE-86668FEC6823}"/>
          </ac:picMkLst>
        </pc:picChg>
        <pc:picChg chg="add mod">
          <ac:chgData name="Fares Makki" userId="d0c14dd2-ce13-49c4-820b-c6a5e60d5a8d" providerId="ADAL" clId="{07AD632F-DE36-4A80-91E9-EB76CDF54A2F}" dt="2024-11-10T07:55:09.954" v="1055" actId="732"/>
          <ac:picMkLst>
            <pc:docMk/>
            <pc:sldMk cId="1800141388" sldId="261"/>
            <ac:picMk id="5" creationId="{F46D8EEB-8950-3D18-5DB3-F60DEF782A29}"/>
          </ac:picMkLst>
        </pc:picChg>
        <pc:picChg chg="add mod">
          <ac:chgData name="Fares Makki" userId="d0c14dd2-ce13-49c4-820b-c6a5e60d5a8d" providerId="ADAL" clId="{07AD632F-DE36-4A80-91E9-EB76CDF54A2F}" dt="2024-11-10T07:54:19.474" v="1047" actId="732"/>
          <ac:picMkLst>
            <pc:docMk/>
            <pc:sldMk cId="1800141388" sldId="261"/>
            <ac:picMk id="2050" creationId="{C29D1D5E-7479-FD91-2B33-1EA9AC83BA07}"/>
          </ac:picMkLst>
        </pc:picChg>
      </pc:sldChg>
      <pc:sldChg chg="addSp modSp new mod ord modAnim modNotesTx">
        <pc:chgData name="Fares Makki" userId="d0c14dd2-ce13-49c4-820b-c6a5e60d5a8d" providerId="ADAL" clId="{07AD632F-DE36-4A80-91E9-EB76CDF54A2F}" dt="2024-11-10T09:12:36.798" v="1858" actId="20577"/>
        <pc:sldMkLst>
          <pc:docMk/>
          <pc:sldMk cId="2304125167" sldId="262"/>
        </pc:sldMkLst>
        <pc:spChg chg="mod">
          <ac:chgData name="Fares Makki" userId="d0c14dd2-ce13-49c4-820b-c6a5e60d5a8d" providerId="ADAL" clId="{07AD632F-DE36-4A80-91E9-EB76CDF54A2F}" dt="2024-11-10T08:06:32.740" v="1163" actId="20577"/>
          <ac:spMkLst>
            <pc:docMk/>
            <pc:sldMk cId="2304125167" sldId="262"/>
            <ac:spMk id="2" creationId="{5F4EAD8F-5BB0-3AD2-D6F4-BC642AECF204}"/>
          </ac:spMkLst>
        </pc:spChg>
        <pc:spChg chg="add mod">
          <ac:chgData name="Fares Makki" userId="d0c14dd2-ce13-49c4-820b-c6a5e60d5a8d" providerId="ADAL" clId="{07AD632F-DE36-4A80-91E9-EB76CDF54A2F}" dt="2024-11-10T08:08:03.652" v="1175" actId="208"/>
          <ac:spMkLst>
            <pc:docMk/>
            <pc:sldMk cId="2304125167" sldId="262"/>
            <ac:spMk id="4" creationId="{8D250F6C-FC10-8F8D-2C8D-8FA81C1EABD9}"/>
          </ac:spMkLst>
        </pc:spChg>
        <pc:spChg chg="add mod">
          <ac:chgData name="Fares Makki" userId="d0c14dd2-ce13-49c4-820b-c6a5e60d5a8d" providerId="ADAL" clId="{07AD632F-DE36-4A80-91E9-EB76CDF54A2F}" dt="2024-11-10T08:08:19.372" v="1179" actId="14100"/>
          <ac:spMkLst>
            <pc:docMk/>
            <pc:sldMk cId="2304125167" sldId="262"/>
            <ac:spMk id="5" creationId="{DB199AEC-7A13-9376-46B5-5F240A47EDD8}"/>
          </ac:spMkLst>
        </pc:spChg>
        <pc:picChg chg="add mod">
          <ac:chgData name="Fares Makki" userId="d0c14dd2-ce13-49c4-820b-c6a5e60d5a8d" providerId="ADAL" clId="{07AD632F-DE36-4A80-91E9-EB76CDF54A2F}" dt="2024-11-10T08:07:36.990" v="1171" actId="1076"/>
          <ac:picMkLst>
            <pc:docMk/>
            <pc:sldMk cId="2304125167" sldId="262"/>
            <ac:picMk id="3074" creationId="{35F3D9A9-0DC3-43A3-ECA2-79CEAA5E17D9}"/>
          </ac:picMkLst>
        </pc:picChg>
      </pc:sldChg>
      <pc:sldChg chg="addSp delSp modSp new mod modAnim modNotesTx">
        <pc:chgData name="Fares Makki" userId="d0c14dd2-ce13-49c4-820b-c6a5e60d5a8d" providerId="ADAL" clId="{07AD632F-DE36-4A80-91E9-EB76CDF54A2F}" dt="2024-11-10T09:35:07.787" v="2076" actId="122"/>
        <pc:sldMkLst>
          <pc:docMk/>
          <pc:sldMk cId="936996235" sldId="263"/>
        </pc:sldMkLst>
        <pc:spChg chg="mod">
          <ac:chgData name="Fares Makki" userId="d0c14dd2-ce13-49c4-820b-c6a5e60d5a8d" providerId="ADAL" clId="{07AD632F-DE36-4A80-91E9-EB76CDF54A2F}" dt="2024-11-10T08:18:50.129" v="1257" actId="20577"/>
          <ac:spMkLst>
            <pc:docMk/>
            <pc:sldMk cId="936996235" sldId="263"/>
            <ac:spMk id="2" creationId="{F741F213-DCE4-5CB3-6899-BE5D86AA09CD}"/>
          </ac:spMkLst>
        </pc:spChg>
        <pc:spChg chg="mod">
          <ac:chgData name="Fares Makki" userId="d0c14dd2-ce13-49c4-820b-c6a5e60d5a8d" providerId="ADAL" clId="{07AD632F-DE36-4A80-91E9-EB76CDF54A2F}" dt="2024-11-10T09:14:08.820" v="1872" actId="114"/>
          <ac:spMkLst>
            <pc:docMk/>
            <pc:sldMk cId="936996235" sldId="263"/>
            <ac:spMk id="3" creationId="{D61CC81F-8AEF-A9C5-5FA0-2C04AA313B5C}"/>
          </ac:spMkLst>
        </pc:spChg>
        <pc:spChg chg="add mod">
          <ac:chgData name="Fares Makki" userId="d0c14dd2-ce13-49c4-820b-c6a5e60d5a8d" providerId="ADAL" clId="{07AD632F-DE36-4A80-91E9-EB76CDF54A2F}" dt="2024-11-10T09:27:39.953" v="1994" actId="208"/>
          <ac:spMkLst>
            <pc:docMk/>
            <pc:sldMk cId="936996235" sldId="263"/>
            <ac:spMk id="4" creationId="{7A45979A-EEC6-9208-2FE2-097158718364}"/>
          </ac:spMkLst>
        </pc:spChg>
        <pc:spChg chg="add mod">
          <ac:chgData name="Fares Makki" userId="d0c14dd2-ce13-49c4-820b-c6a5e60d5a8d" providerId="ADAL" clId="{07AD632F-DE36-4A80-91E9-EB76CDF54A2F}" dt="2024-11-10T09:35:07.787" v="2076" actId="122"/>
          <ac:spMkLst>
            <pc:docMk/>
            <pc:sldMk cId="936996235" sldId="263"/>
            <ac:spMk id="9" creationId="{822812E0-2544-AA1C-FA63-737DF0D50781}"/>
          </ac:spMkLst>
        </pc:spChg>
        <pc:picChg chg="add mod">
          <ac:chgData name="Fares Makki" userId="d0c14dd2-ce13-49c4-820b-c6a5e60d5a8d" providerId="ADAL" clId="{07AD632F-DE36-4A80-91E9-EB76CDF54A2F}" dt="2024-11-10T09:27:03.108" v="1986" actId="1076"/>
          <ac:picMkLst>
            <pc:docMk/>
            <pc:sldMk cId="936996235" sldId="263"/>
            <ac:picMk id="4098" creationId="{C7386A38-6C68-8DF0-2155-9D0F1BA7DC10}"/>
          </ac:picMkLst>
        </pc:picChg>
        <pc:cxnChg chg="add del">
          <ac:chgData name="Fares Makki" userId="d0c14dd2-ce13-49c4-820b-c6a5e60d5a8d" providerId="ADAL" clId="{07AD632F-DE36-4A80-91E9-EB76CDF54A2F}" dt="2024-11-10T09:28:04.155" v="1997" actId="11529"/>
          <ac:cxnSpMkLst>
            <pc:docMk/>
            <pc:sldMk cId="936996235" sldId="263"/>
            <ac:cxnSpMk id="6" creationId="{D5B2E117-4D50-FD5E-F1E0-0FD9B4253828}"/>
          </ac:cxnSpMkLst>
        </pc:cxnChg>
        <pc:cxnChg chg="add mod">
          <ac:chgData name="Fares Makki" userId="d0c14dd2-ce13-49c4-820b-c6a5e60d5a8d" providerId="ADAL" clId="{07AD632F-DE36-4A80-91E9-EB76CDF54A2F}" dt="2024-11-10T09:28:18.823" v="2000" actId="1582"/>
          <ac:cxnSpMkLst>
            <pc:docMk/>
            <pc:sldMk cId="936996235" sldId="263"/>
            <ac:cxnSpMk id="8" creationId="{9CC4D7E9-879F-F344-E509-2CB0650B8C43}"/>
          </ac:cxnSpMkLst>
        </pc:cxnChg>
      </pc:sldChg>
      <pc:sldChg chg="addSp delSp modSp new mod modAnim">
        <pc:chgData name="Fares Makki" userId="d0c14dd2-ce13-49c4-820b-c6a5e60d5a8d" providerId="ADAL" clId="{07AD632F-DE36-4A80-91E9-EB76CDF54A2F}" dt="2024-11-10T09:48:59.397" v="2466" actId="1076"/>
        <pc:sldMkLst>
          <pc:docMk/>
          <pc:sldMk cId="4055785147" sldId="264"/>
        </pc:sldMkLst>
        <pc:spChg chg="mod">
          <ac:chgData name="Fares Makki" userId="d0c14dd2-ce13-49c4-820b-c6a5e60d5a8d" providerId="ADAL" clId="{07AD632F-DE36-4A80-91E9-EB76CDF54A2F}" dt="2024-11-10T09:20:17.643" v="1885" actId="20577"/>
          <ac:spMkLst>
            <pc:docMk/>
            <pc:sldMk cId="4055785147" sldId="264"/>
            <ac:spMk id="2" creationId="{F33DD619-27D9-477D-0671-45FECA54B9C6}"/>
          </ac:spMkLst>
        </pc:spChg>
        <pc:spChg chg="mod">
          <ac:chgData name="Fares Makki" userId="d0c14dd2-ce13-49c4-820b-c6a5e60d5a8d" providerId="ADAL" clId="{07AD632F-DE36-4A80-91E9-EB76CDF54A2F}" dt="2024-11-10T09:43:12.284" v="2203" actId="5793"/>
          <ac:spMkLst>
            <pc:docMk/>
            <pc:sldMk cId="4055785147" sldId="264"/>
            <ac:spMk id="3" creationId="{2ECCB418-2C5E-9A51-7BA1-EBADF0BE9D5F}"/>
          </ac:spMkLst>
        </pc:spChg>
        <pc:picChg chg="add del mod">
          <ac:chgData name="Fares Makki" userId="d0c14dd2-ce13-49c4-820b-c6a5e60d5a8d" providerId="ADAL" clId="{07AD632F-DE36-4A80-91E9-EB76CDF54A2F}" dt="2024-11-10T09:47:27.446" v="2213" actId="478"/>
          <ac:picMkLst>
            <pc:docMk/>
            <pc:sldMk cId="4055785147" sldId="264"/>
            <ac:picMk id="6152" creationId="{D5EC08D3-F83D-E55C-2028-F4784DCF5F4F}"/>
          </ac:picMkLst>
        </pc:picChg>
        <pc:picChg chg="add mod">
          <ac:chgData name="Fares Makki" userId="d0c14dd2-ce13-49c4-820b-c6a5e60d5a8d" providerId="ADAL" clId="{07AD632F-DE36-4A80-91E9-EB76CDF54A2F}" dt="2024-11-10T09:48:59.397" v="2466" actId="1076"/>
          <ac:picMkLst>
            <pc:docMk/>
            <pc:sldMk cId="4055785147" sldId="264"/>
            <ac:picMk id="7170" creationId="{5D80FA9B-E1ED-7997-3E22-38D1547924B8}"/>
          </ac:picMkLst>
        </pc:picChg>
      </pc:sldChg>
      <pc:sldChg chg="addSp delSp modSp new mod">
        <pc:chgData name="Fares Makki" userId="d0c14dd2-ce13-49c4-820b-c6a5e60d5a8d" providerId="ADAL" clId="{07AD632F-DE36-4A80-91E9-EB76CDF54A2F}" dt="2024-11-10T09:34:12.957" v="2074" actId="1076"/>
        <pc:sldMkLst>
          <pc:docMk/>
          <pc:sldMk cId="3078839139" sldId="265"/>
        </pc:sldMkLst>
        <pc:spChg chg="mod">
          <ac:chgData name="Fares Makki" userId="d0c14dd2-ce13-49c4-820b-c6a5e60d5a8d" providerId="ADAL" clId="{07AD632F-DE36-4A80-91E9-EB76CDF54A2F}" dt="2024-11-10T09:33:37.761" v="2066" actId="20577"/>
          <ac:spMkLst>
            <pc:docMk/>
            <pc:sldMk cId="3078839139" sldId="265"/>
            <ac:spMk id="2" creationId="{450986EE-C714-C052-8DD0-0C0C44AE8D98}"/>
          </ac:spMkLst>
        </pc:spChg>
        <pc:spChg chg="del">
          <ac:chgData name="Fares Makki" userId="d0c14dd2-ce13-49c4-820b-c6a5e60d5a8d" providerId="ADAL" clId="{07AD632F-DE36-4A80-91E9-EB76CDF54A2F}" dt="2024-11-10T09:33:42.553" v="2067"/>
          <ac:spMkLst>
            <pc:docMk/>
            <pc:sldMk cId="3078839139" sldId="265"/>
            <ac:spMk id="3" creationId="{32AE9461-C9CC-DAB9-CC8D-0DCD12367E34}"/>
          </ac:spMkLst>
        </pc:spChg>
        <pc:picChg chg="add mod">
          <ac:chgData name="Fares Makki" userId="d0c14dd2-ce13-49c4-820b-c6a5e60d5a8d" providerId="ADAL" clId="{07AD632F-DE36-4A80-91E9-EB76CDF54A2F}" dt="2024-11-10T09:34:12.957" v="2074" actId="1076"/>
          <ac:picMkLst>
            <pc:docMk/>
            <pc:sldMk cId="3078839139" sldId="265"/>
            <ac:picMk id="5122" creationId="{D95C6DAB-F4BF-9E57-2B72-ECBC7185D80F}"/>
          </ac:picMkLst>
        </pc:picChg>
      </pc:sldChg>
      <pc:sldChg chg="addSp delSp modSp new add del mod modAnim modNotesTx">
        <pc:chgData name="Fares Makki" userId="d0c14dd2-ce13-49c4-820b-c6a5e60d5a8d" providerId="ADAL" clId="{07AD632F-DE36-4A80-91E9-EB76CDF54A2F}" dt="2024-11-12T06:49:38.502" v="7930" actId="20577"/>
        <pc:sldMkLst>
          <pc:docMk/>
          <pc:sldMk cId="2848078239" sldId="266"/>
        </pc:sldMkLst>
        <pc:spChg chg="mod">
          <ac:chgData name="Fares Makki" userId="d0c14dd2-ce13-49c4-820b-c6a5e60d5a8d" providerId="ADAL" clId="{07AD632F-DE36-4A80-91E9-EB76CDF54A2F}" dt="2024-11-10T09:35:45.278" v="2096" actId="20577"/>
          <ac:spMkLst>
            <pc:docMk/>
            <pc:sldMk cId="2848078239" sldId="266"/>
            <ac:spMk id="2" creationId="{E2A24732-1523-6005-C8E6-6C61500FC078}"/>
          </ac:spMkLst>
        </pc:spChg>
        <pc:spChg chg="del">
          <ac:chgData name="Fares Makki" userId="d0c14dd2-ce13-49c4-820b-c6a5e60d5a8d" providerId="ADAL" clId="{07AD632F-DE36-4A80-91E9-EB76CDF54A2F}" dt="2024-11-10T09:36:24.899" v="2097"/>
          <ac:spMkLst>
            <pc:docMk/>
            <pc:sldMk cId="2848078239" sldId="266"/>
            <ac:spMk id="3" creationId="{5E16CC27-2E2F-2E59-2209-2B1F421268BA}"/>
          </ac:spMkLst>
        </pc:spChg>
        <pc:spChg chg="add mod">
          <ac:chgData name="Fares Makki" userId="d0c14dd2-ce13-49c4-820b-c6a5e60d5a8d" providerId="ADAL" clId="{07AD632F-DE36-4A80-91E9-EB76CDF54A2F}" dt="2024-11-10T09:47:40.169" v="2216" actId="478"/>
          <ac:spMkLst>
            <pc:docMk/>
            <pc:sldMk cId="2848078239" sldId="266"/>
            <ac:spMk id="4" creationId="{84E8AB5A-E956-4518-8B26-A17940F82A1A}"/>
          </ac:spMkLst>
        </pc:spChg>
        <pc:picChg chg="add del mod">
          <ac:chgData name="Fares Makki" userId="d0c14dd2-ce13-49c4-820b-c6a5e60d5a8d" providerId="ADAL" clId="{07AD632F-DE36-4A80-91E9-EB76CDF54A2F}" dt="2024-11-10T09:47:40.169" v="2216" actId="478"/>
          <ac:picMkLst>
            <pc:docMk/>
            <pc:sldMk cId="2848078239" sldId="266"/>
            <ac:picMk id="6146" creationId="{6013927E-2A8E-8F12-C108-AC9D458C4046}"/>
          </ac:picMkLst>
        </pc:picChg>
        <pc:picChg chg="add mod">
          <ac:chgData name="Fares Makki" userId="d0c14dd2-ce13-49c4-820b-c6a5e60d5a8d" providerId="ADAL" clId="{07AD632F-DE36-4A80-91E9-EB76CDF54A2F}" dt="2024-11-10T09:37:21.302" v="2103" actId="14100"/>
          <ac:picMkLst>
            <pc:docMk/>
            <pc:sldMk cId="2848078239" sldId="266"/>
            <ac:picMk id="6148" creationId="{CDDE4E99-DB5E-FA3B-BC79-577518435C78}"/>
          </ac:picMkLst>
        </pc:picChg>
        <pc:picChg chg="add del mod">
          <ac:chgData name="Fares Makki" userId="d0c14dd2-ce13-49c4-820b-c6a5e60d5a8d" providerId="ADAL" clId="{07AD632F-DE36-4A80-91E9-EB76CDF54A2F}" dt="2024-11-10T09:43:46.684" v="2206" actId="21"/>
          <ac:picMkLst>
            <pc:docMk/>
            <pc:sldMk cId="2848078239" sldId="266"/>
            <ac:picMk id="6150" creationId="{50DC64D3-EB46-B214-A87B-64CC0F4C9CD3}"/>
          </ac:picMkLst>
        </pc:picChg>
        <pc:picChg chg="add del mod">
          <ac:chgData name="Fares Makki" userId="d0c14dd2-ce13-49c4-820b-c6a5e60d5a8d" providerId="ADAL" clId="{07AD632F-DE36-4A80-91E9-EB76CDF54A2F}" dt="2024-11-10T09:43:39.603" v="2204" actId="21"/>
          <ac:picMkLst>
            <pc:docMk/>
            <pc:sldMk cId="2848078239" sldId="266"/>
            <ac:picMk id="6152" creationId="{D5EC08D3-F83D-E55C-2028-F4784DCF5F4F}"/>
          </ac:picMkLst>
        </pc:picChg>
      </pc:sldChg>
      <pc:sldChg chg="addSp modSp new mod modAnim">
        <pc:chgData name="Fares Makki" userId="d0c14dd2-ce13-49c4-820b-c6a5e60d5a8d" providerId="ADAL" clId="{07AD632F-DE36-4A80-91E9-EB76CDF54A2F}" dt="2024-11-10T10:30:13.117" v="3555" actId="14100"/>
        <pc:sldMkLst>
          <pc:docMk/>
          <pc:sldMk cId="3254305991" sldId="267"/>
        </pc:sldMkLst>
        <pc:spChg chg="mod">
          <ac:chgData name="Fares Makki" userId="d0c14dd2-ce13-49c4-820b-c6a5e60d5a8d" providerId="ADAL" clId="{07AD632F-DE36-4A80-91E9-EB76CDF54A2F}" dt="2024-11-10T09:49:20.661" v="2480" actId="20577"/>
          <ac:spMkLst>
            <pc:docMk/>
            <pc:sldMk cId="3254305991" sldId="267"/>
            <ac:spMk id="2" creationId="{3D6A5D0E-C0DE-25C8-C315-FBCE97F75EA2}"/>
          </ac:spMkLst>
        </pc:spChg>
        <pc:spChg chg="mod ord">
          <ac:chgData name="Fares Makki" userId="d0c14dd2-ce13-49c4-820b-c6a5e60d5a8d" providerId="ADAL" clId="{07AD632F-DE36-4A80-91E9-EB76CDF54A2F}" dt="2024-11-10T09:55:54.112" v="2894" actId="167"/>
          <ac:spMkLst>
            <pc:docMk/>
            <pc:sldMk cId="3254305991" sldId="267"/>
            <ac:spMk id="3" creationId="{07E270BB-2DD4-4E9E-9DA5-6F1BD1AECFA0}"/>
          </ac:spMkLst>
        </pc:spChg>
        <pc:spChg chg="add mod">
          <ac:chgData name="Fares Makki" userId="d0c14dd2-ce13-49c4-820b-c6a5e60d5a8d" providerId="ADAL" clId="{07AD632F-DE36-4A80-91E9-EB76CDF54A2F}" dt="2024-11-10T10:30:13.117" v="3555" actId="14100"/>
          <ac:spMkLst>
            <pc:docMk/>
            <pc:sldMk cId="3254305991" sldId="267"/>
            <ac:spMk id="4" creationId="{69672E2E-9EC8-B237-81C3-0080662A9AAF}"/>
          </ac:spMkLst>
        </pc:spChg>
        <pc:spChg chg="add mod">
          <ac:chgData name="Fares Makki" userId="d0c14dd2-ce13-49c4-820b-c6a5e60d5a8d" providerId="ADAL" clId="{07AD632F-DE36-4A80-91E9-EB76CDF54A2F}" dt="2024-11-10T09:55:32.362" v="2890"/>
          <ac:spMkLst>
            <pc:docMk/>
            <pc:sldMk cId="3254305991" sldId="267"/>
            <ac:spMk id="5" creationId="{7C765975-46E2-A5EB-020A-8BB7484FF690}"/>
          </ac:spMkLst>
        </pc:spChg>
      </pc:sldChg>
      <pc:sldChg chg="modSp new mod modAnim modNotesTx">
        <pc:chgData name="Fares Makki" userId="d0c14dd2-ce13-49c4-820b-c6a5e60d5a8d" providerId="ADAL" clId="{07AD632F-DE36-4A80-91E9-EB76CDF54A2F}" dt="2024-11-10T10:03:16.471" v="3541"/>
        <pc:sldMkLst>
          <pc:docMk/>
          <pc:sldMk cId="1160742347" sldId="268"/>
        </pc:sldMkLst>
        <pc:spChg chg="mod">
          <ac:chgData name="Fares Makki" userId="d0c14dd2-ce13-49c4-820b-c6a5e60d5a8d" providerId="ADAL" clId="{07AD632F-DE36-4A80-91E9-EB76CDF54A2F}" dt="2024-11-10T09:56:21.321" v="2909" actId="20577"/>
          <ac:spMkLst>
            <pc:docMk/>
            <pc:sldMk cId="1160742347" sldId="268"/>
            <ac:spMk id="2" creationId="{B47B47E0-073E-72FE-DAD7-18E19EFB1F34}"/>
          </ac:spMkLst>
        </pc:spChg>
        <pc:spChg chg="mod">
          <ac:chgData name="Fares Makki" userId="d0c14dd2-ce13-49c4-820b-c6a5e60d5a8d" providerId="ADAL" clId="{07AD632F-DE36-4A80-91E9-EB76CDF54A2F}" dt="2024-11-10T10:02:47.809" v="3538" actId="14100"/>
          <ac:spMkLst>
            <pc:docMk/>
            <pc:sldMk cId="1160742347" sldId="268"/>
            <ac:spMk id="3" creationId="{7718A663-60E0-5882-EA6C-B457D26DBB44}"/>
          </ac:spMkLst>
        </pc:spChg>
      </pc:sldChg>
      <pc:sldChg chg="addSp modSp new mod modNotesTx">
        <pc:chgData name="Fares Makki" userId="d0c14dd2-ce13-49c4-820b-c6a5e60d5a8d" providerId="ADAL" clId="{07AD632F-DE36-4A80-91E9-EB76CDF54A2F}" dt="2024-11-10T10:44:49.294" v="4465" actId="20577"/>
        <pc:sldMkLst>
          <pc:docMk/>
          <pc:sldMk cId="1140488064" sldId="269"/>
        </pc:sldMkLst>
        <pc:spChg chg="mod">
          <ac:chgData name="Fares Makki" userId="d0c14dd2-ce13-49c4-820b-c6a5e60d5a8d" providerId="ADAL" clId="{07AD632F-DE36-4A80-91E9-EB76CDF54A2F}" dt="2024-11-10T10:29:36.767" v="3550" actId="20577"/>
          <ac:spMkLst>
            <pc:docMk/>
            <pc:sldMk cId="1140488064" sldId="269"/>
            <ac:spMk id="2" creationId="{E952BA67-1DB0-6238-76AC-B0C6B1E979C2}"/>
          </ac:spMkLst>
        </pc:spChg>
        <pc:picChg chg="add mod">
          <ac:chgData name="Fares Makki" userId="d0c14dd2-ce13-49c4-820b-c6a5e60d5a8d" providerId="ADAL" clId="{07AD632F-DE36-4A80-91E9-EB76CDF54A2F}" dt="2024-11-10T10:29:59.412" v="3554" actId="1076"/>
          <ac:picMkLst>
            <pc:docMk/>
            <pc:sldMk cId="1140488064" sldId="269"/>
            <ac:picMk id="8194" creationId="{90EE2AE0-1E2B-2021-941B-B679D89B6869}"/>
          </ac:picMkLst>
        </pc:picChg>
      </pc:sldChg>
      <pc:sldChg chg="addSp modSp new mod modNotesTx">
        <pc:chgData name="Fares Makki" userId="d0c14dd2-ce13-49c4-820b-c6a5e60d5a8d" providerId="ADAL" clId="{07AD632F-DE36-4A80-91E9-EB76CDF54A2F}" dt="2024-11-10T10:36:35.600" v="4196" actId="20577"/>
        <pc:sldMkLst>
          <pc:docMk/>
          <pc:sldMk cId="1544562507" sldId="270"/>
        </pc:sldMkLst>
        <pc:spChg chg="mod">
          <ac:chgData name="Fares Makki" userId="d0c14dd2-ce13-49c4-820b-c6a5e60d5a8d" providerId="ADAL" clId="{07AD632F-DE36-4A80-91E9-EB76CDF54A2F}" dt="2024-11-10T10:31:29.994" v="3664" actId="20577"/>
          <ac:spMkLst>
            <pc:docMk/>
            <pc:sldMk cId="1544562507" sldId="270"/>
            <ac:spMk id="2" creationId="{4FB45BB1-3FC4-2305-E970-EDC0DFE12058}"/>
          </ac:spMkLst>
        </pc:spChg>
        <pc:spChg chg="mod">
          <ac:chgData name="Fares Makki" userId="d0c14dd2-ce13-49c4-820b-c6a5e60d5a8d" providerId="ADAL" clId="{07AD632F-DE36-4A80-91E9-EB76CDF54A2F}" dt="2024-11-10T10:33:32.830" v="4030" actId="20577"/>
          <ac:spMkLst>
            <pc:docMk/>
            <pc:sldMk cId="1544562507" sldId="270"/>
            <ac:spMk id="3" creationId="{EF899AA9-37A3-B44B-7F4A-EBD0BA98DAC0}"/>
          </ac:spMkLst>
        </pc:spChg>
        <pc:picChg chg="add mod">
          <ac:chgData name="Fares Makki" userId="d0c14dd2-ce13-49c4-820b-c6a5e60d5a8d" providerId="ADAL" clId="{07AD632F-DE36-4A80-91E9-EB76CDF54A2F}" dt="2024-11-10T10:34:48.806" v="4036" actId="1076"/>
          <ac:picMkLst>
            <pc:docMk/>
            <pc:sldMk cId="1544562507" sldId="270"/>
            <ac:picMk id="9218" creationId="{CE73C469-170B-A53E-255B-67CCBA87CEC1}"/>
          </ac:picMkLst>
        </pc:picChg>
      </pc:sldChg>
      <pc:sldChg chg="addSp delSp modSp new mod">
        <pc:chgData name="Fares Makki" userId="d0c14dd2-ce13-49c4-820b-c6a5e60d5a8d" providerId="ADAL" clId="{07AD632F-DE36-4A80-91E9-EB76CDF54A2F}" dt="2024-11-10T10:54:50.610" v="4869" actId="20577"/>
        <pc:sldMkLst>
          <pc:docMk/>
          <pc:sldMk cId="3904868812" sldId="271"/>
        </pc:sldMkLst>
        <pc:spChg chg="mod">
          <ac:chgData name="Fares Makki" userId="d0c14dd2-ce13-49c4-820b-c6a5e60d5a8d" providerId="ADAL" clId="{07AD632F-DE36-4A80-91E9-EB76CDF54A2F}" dt="2024-11-10T10:37:43.794" v="4205" actId="20577"/>
          <ac:spMkLst>
            <pc:docMk/>
            <pc:sldMk cId="3904868812" sldId="271"/>
            <ac:spMk id="2" creationId="{7F57F610-3AEA-C983-BC8A-D412E49F35FF}"/>
          </ac:spMkLst>
        </pc:spChg>
        <pc:spChg chg="del">
          <ac:chgData name="Fares Makki" userId="d0c14dd2-ce13-49c4-820b-c6a5e60d5a8d" providerId="ADAL" clId="{07AD632F-DE36-4A80-91E9-EB76CDF54A2F}" dt="2024-11-10T10:49:02.139" v="4466" actId="1032"/>
          <ac:spMkLst>
            <pc:docMk/>
            <pc:sldMk cId="3904868812" sldId="271"/>
            <ac:spMk id="3" creationId="{87C7FEA4-7D47-6764-3C76-716FC5F415D3}"/>
          </ac:spMkLst>
        </pc:spChg>
        <pc:spChg chg="add mod">
          <ac:chgData name="Fares Makki" userId="d0c14dd2-ce13-49c4-820b-c6a5e60d5a8d" providerId="ADAL" clId="{07AD632F-DE36-4A80-91E9-EB76CDF54A2F}" dt="2024-11-10T10:54:50.610" v="4869" actId="20577"/>
          <ac:spMkLst>
            <pc:docMk/>
            <pc:sldMk cId="3904868812" sldId="271"/>
            <ac:spMk id="6" creationId="{3CB85C20-182D-415D-7A3E-7DB57DD24B6D}"/>
          </ac:spMkLst>
        </pc:spChg>
        <pc:graphicFrameChg chg="add del mod modGraphic">
          <ac:chgData name="Fares Makki" userId="d0c14dd2-ce13-49c4-820b-c6a5e60d5a8d" providerId="ADAL" clId="{07AD632F-DE36-4A80-91E9-EB76CDF54A2F}" dt="2024-11-10T10:50:57.883" v="4511" actId="478"/>
          <ac:graphicFrameMkLst>
            <pc:docMk/>
            <pc:sldMk cId="3904868812" sldId="271"/>
            <ac:graphicFrameMk id="4" creationId="{E0412833-1393-44E4-3766-6277B84FB9B2}"/>
          </ac:graphicFrameMkLst>
        </pc:graphicFrameChg>
      </pc:sldChg>
      <pc:sldChg chg="addSp modSp new mod">
        <pc:chgData name="Fares Makki" userId="d0c14dd2-ce13-49c4-820b-c6a5e60d5a8d" providerId="ADAL" clId="{07AD632F-DE36-4A80-91E9-EB76CDF54A2F}" dt="2024-11-10T10:44:20.046" v="4464" actId="1076"/>
        <pc:sldMkLst>
          <pc:docMk/>
          <pc:sldMk cId="1742037221" sldId="272"/>
        </pc:sldMkLst>
        <pc:spChg chg="mod">
          <ac:chgData name="Fares Makki" userId="d0c14dd2-ce13-49c4-820b-c6a5e60d5a8d" providerId="ADAL" clId="{07AD632F-DE36-4A80-91E9-EB76CDF54A2F}" dt="2024-11-10T10:38:21.331" v="4215" actId="20577"/>
          <ac:spMkLst>
            <pc:docMk/>
            <pc:sldMk cId="1742037221" sldId="272"/>
            <ac:spMk id="2" creationId="{9E58FEE6-900D-2BA6-E996-51C29BCCD025}"/>
          </ac:spMkLst>
        </pc:spChg>
        <pc:spChg chg="mod">
          <ac:chgData name="Fares Makki" userId="d0c14dd2-ce13-49c4-820b-c6a5e60d5a8d" providerId="ADAL" clId="{07AD632F-DE36-4A80-91E9-EB76CDF54A2F}" dt="2024-11-10T10:44:18.018" v="4463" actId="14100"/>
          <ac:spMkLst>
            <pc:docMk/>
            <pc:sldMk cId="1742037221" sldId="272"/>
            <ac:spMk id="3" creationId="{D4A4FF83-30FB-266E-9FFE-14FDA2D89449}"/>
          </ac:spMkLst>
        </pc:spChg>
        <pc:picChg chg="add mod">
          <ac:chgData name="Fares Makki" userId="d0c14dd2-ce13-49c4-820b-c6a5e60d5a8d" providerId="ADAL" clId="{07AD632F-DE36-4A80-91E9-EB76CDF54A2F}" dt="2024-11-10T10:44:20.046" v="4464" actId="1076"/>
          <ac:picMkLst>
            <pc:docMk/>
            <pc:sldMk cId="1742037221" sldId="272"/>
            <ac:picMk id="10242" creationId="{61C8D53C-34EB-DB5C-D2C5-49FC40E59685}"/>
          </ac:picMkLst>
        </pc:picChg>
      </pc:sldChg>
      <pc:sldChg chg="modSp new mod">
        <pc:chgData name="Fares Makki" userId="d0c14dd2-ce13-49c4-820b-c6a5e60d5a8d" providerId="ADAL" clId="{07AD632F-DE36-4A80-91E9-EB76CDF54A2F}" dt="2024-11-10T10:57:29.722" v="5065" actId="5793"/>
        <pc:sldMkLst>
          <pc:docMk/>
          <pc:sldMk cId="2964130489" sldId="273"/>
        </pc:sldMkLst>
        <pc:spChg chg="mod">
          <ac:chgData name="Fares Makki" userId="d0c14dd2-ce13-49c4-820b-c6a5e60d5a8d" providerId="ADAL" clId="{07AD632F-DE36-4A80-91E9-EB76CDF54A2F}" dt="2024-11-10T10:55:31.344" v="4882" actId="20577"/>
          <ac:spMkLst>
            <pc:docMk/>
            <pc:sldMk cId="2964130489" sldId="273"/>
            <ac:spMk id="2" creationId="{AE336F68-50D5-5B4B-4A44-934A78C59D48}"/>
          </ac:spMkLst>
        </pc:spChg>
        <pc:spChg chg="mod">
          <ac:chgData name="Fares Makki" userId="d0c14dd2-ce13-49c4-820b-c6a5e60d5a8d" providerId="ADAL" clId="{07AD632F-DE36-4A80-91E9-EB76CDF54A2F}" dt="2024-11-10T10:57:29.722" v="5065" actId="5793"/>
          <ac:spMkLst>
            <pc:docMk/>
            <pc:sldMk cId="2964130489" sldId="273"/>
            <ac:spMk id="3" creationId="{1CD0F703-6B63-DAF8-36AC-CCC3E9BDFD8D}"/>
          </ac:spMkLst>
        </pc:spChg>
      </pc:sldChg>
      <pc:sldChg chg="addSp delSp modSp new mod">
        <pc:chgData name="Fares Makki" userId="d0c14dd2-ce13-49c4-820b-c6a5e60d5a8d" providerId="ADAL" clId="{07AD632F-DE36-4A80-91E9-EB76CDF54A2F}" dt="2024-11-10T11:10:34.939" v="5462" actId="1076"/>
        <pc:sldMkLst>
          <pc:docMk/>
          <pc:sldMk cId="4022599937" sldId="274"/>
        </pc:sldMkLst>
        <pc:spChg chg="mod">
          <ac:chgData name="Fares Makki" userId="d0c14dd2-ce13-49c4-820b-c6a5e60d5a8d" providerId="ADAL" clId="{07AD632F-DE36-4A80-91E9-EB76CDF54A2F}" dt="2024-11-10T10:58:22.391" v="5094" actId="20577"/>
          <ac:spMkLst>
            <pc:docMk/>
            <pc:sldMk cId="4022599937" sldId="274"/>
            <ac:spMk id="2" creationId="{F9A590BD-1C4B-E8FE-7B3B-A6933990F18D}"/>
          </ac:spMkLst>
        </pc:spChg>
        <pc:spChg chg="mod">
          <ac:chgData name="Fares Makki" userId="d0c14dd2-ce13-49c4-820b-c6a5e60d5a8d" providerId="ADAL" clId="{07AD632F-DE36-4A80-91E9-EB76CDF54A2F}" dt="2024-11-10T11:07:45.080" v="5447"/>
          <ac:spMkLst>
            <pc:docMk/>
            <pc:sldMk cId="4022599937" sldId="274"/>
            <ac:spMk id="3" creationId="{FB82714F-6669-D2D1-FF64-1D4D0166E001}"/>
          </ac:spMkLst>
        </pc:spChg>
        <pc:spChg chg="add del mod">
          <ac:chgData name="Fares Makki" userId="d0c14dd2-ce13-49c4-820b-c6a5e60d5a8d" providerId="ADAL" clId="{07AD632F-DE36-4A80-91E9-EB76CDF54A2F}" dt="2024-11-10T11:08:00.875" v="5451" actId="478"/>
          <ac:spMkLst>
            <pc:docMk/>
            <pc:sldMk cId="4022599937" sldId="274"/>
            <ac:spMk id="4" creationId="{A9B94CD7-438B-595C-1467-A6FFB27E6748}"/>
          </ac:spMkLst>
        </pc:spChg>
        <pc:picChg chg="add del mod">
          <ac:chgData name="Fares Makki" userId="d0c14dd2-ce13-49c4-820b-c6a5e60d5a8d" providerId="ADAL" clId="{07AD632F-DE36-4A80-91E9-EB76CDF54A2F}" dt="2024-11-10T11:07:49.130" v="5448" actId="21"/>
          <ac:picMkLst>
            <pc:docMk/>
            <pc:sldMk cId="4022599937" sldId="274"/>
            <ac:picMk id="11266" creationId="{0E51826E-9658-BB8A-9DCC-3911C8F36383}"/>
          </ac:picMkLst>
        </pc:picChg>
        <pc:picChg chg="add del mod">
          <ac:chgData name="Fares Makki" userId="d0c14dd2-ce13-49c4-820b-c6a5e60d5a8d" providerId="ADAL" clId="{07AD632F-DE36-4A80-91E9-EB76CDF54A2F}" dt="2024-11-10T11:10:04.042" v="5457" actId="478"/>
          <ac:picMkLst>
            <pc:docMk/>
            <pc:sldMk cId="4022599937" sldId="274"/>
            <ac:picMk id="11268" creationId="{1E002A4E-5AAD-F72C-F410-F4EA3CE14713}"/>
          </ac:picMkLst>
        </pc:picChg>
        <pc:picChg chg="add mod">
          <ac:chgData name="Fares Makki" userId="d0c14dd2-ce13-49c4-820b-c6a5e60d5a8d" providerId="ADAL" clId="{07AD632F-DE36-4A80-91E9-EB76CDF54A2F}" dt="2024-11-10T11:10:34.939" v="5462" actId="1076"/>
          <ac:picMkLst>
            <pc:docMk/>
            <pc:sldMk cId="4022599937" sldId="274"/>
            <ac:picMk id="11270" creationId="{AA2FCD49-BE9A-12D9-7214-F99342389F62}"/>
          </ac:picMkLst>
        </pc:picChg>
      </pc:sldChg>
      <pc:sldChg chg="addSp delSp modSp new mod chgLayout">
        <pc:chgData name="Fares Makki" userId="d0c14dd2-ce13-49c4-820b-c6a5e60d5a8d" providerId="ADAL" clId="{07AD632F-DE36-4A80-91E9-EB76CDF54A2F}" dt="2024-11-10T12:14:53.530" v="6058" actId="1076"/>
        <pc:sldMkLst>
          <pc:docMk/>
          <pc:sldMk cId="2070914595" sldId="275"/>
        </pc:sldMkLst>
        <pc:spChg chg="mod ord">
          <ac:chgData name="Fares Makki" userId="d0c14dd2-ce13-49c4-820b-c6a5e60d5a8d" providerId="ADAL" clId="{07AD632F-DE36-4A80-91E9-EB76CDF54A2F}" dt="2024-11-10T12:09:10.603" v="5727" actId="20577"/>
          <ac:spMkLst>
            <pc:docMk/>
            <pc:sldMk cId="2070914595" sldId="275"/>
            <ac:spMk id="2" creationId="{CD43F793-0245-ABC5-B64A-7BB337377AA2}"/>
          </ac:spMkLst>
        </pc:spChg>
        <pc:spChg chg="mod ord">
          <ac:chgData name="Fares Makki" userId="d0c14dd2-ce13-49c4-820b-c6a5e60d5a8d" providerId="ADAL" clId="{07AD632F-DE36-4A80-91E9-EB76CDF54A2F}" dt="2024-11-10T12:14:53.530" v="6058" actId="1076"/>
          <ac:spMkLst>
            <pc:docMk/>
            <pc:sldMk cId="2070914595" sldId="275"/>
            <ac:spMk id="3" creationId="{415155FD-AAE1-4D3E-531D-86E57EF00893}"/>
          </ac:spMkLst>
        </pc:spChg>
        <pc:spChg chg="add del mod">
          <ac:chgData name="Fares Makki" userId="d0c14dd2-ce13-49c4-820b-c6a5e60d5a8d" providerId="ADAL" clId="{07AD632F-DE36-4A80-91E9-EB76CDF54A2F}" dt="2024-11-10T12:06:37.336" v="5488"/>
          <ac:spMkLst>
            <pc:docMk/>
            <pc:sldMk cId="2070914595" sldId="275"/>
            <ac:spMk id="4" creationId="{583B6AD8-E0EE-93DC-C807-E4484C993181}"/>
          </ac:spMkLst>
        </pc:spChg>
        <pc:spChg chg="add del mod">
          <ac:chgData name="Fares Makki" userId="d0c14dd2-ce13-49c4-820b-c6a5e60d5a8d" providerId="ADAL" clId="{07AD632F-DE36-4A80-91E9-EB76CDF54A2F}" dt="2024-11-10T12:10:32.742" v="5893" actId="478"/>
          <ac:spMkLst>
            <pc:docMk/>
            <pc:sldMk cId="2070914595" sldId="275"/>
            <ac:spMk id="5" creationId="{4A41FB17-2114-2AD0-2CBB-D8137178E99A}"/>
          </ac:spMkLst>
        </pc:spChg>
        <pc:picChg chg="add mod">
          <ac:chgData name="Fares Makki" userId="d0c14dd2-ce13-49c4-820b-c6a5e60d5a8d" providerId="ADAL" clId="{07AD632F-DE36-4A80-91E9-EB76CDF54A2F}" dt="2024-11-10T12:14:44.720" v="6057" actId="1076"/>
          <ac:picMkLst>
            <pc:docMk/>
            <pc:sldMk cId="2070914595" sldId="275"/>
            <ac:picMk id="11266" creationId="{0E51826E-9658-BB8A-9DCC-3911C8F36383}"/>
          </ac:picMkLst>
        </pc:picChg>
      </pc:sldChg>
      <pc:sldChg chg="addSp modSp new mod">
        <pc:chgData name="Fares Makki" userId="d0c14dd2-ce13-49c4-820b-c6a5e60d5a8d" providerId="ADAL" clId="{07AD632F-DE36-4A80-91E9-EB76CDF54A2F}" dt="2024-11-10T12:18:57.760" v="6217" actId="1076"/>
        <pc:sldMkLst>
          <pc:docMk/>
          <pc:sldMk cId="362322744" sldId="276"/>
        </pc:sldMkLst>
        <pc:spChg chg="mod">
          <ac:chgData name="Fares Makki" userId="d0c14dd2-ce13-49c4-820b-c6a5e60d5a8d" providerId="ADAL" clId="{07AD632F-DE36-4A80-91E9-EB76CDF54A2F}" dt="2024-11-10T12:15:07.049" v="6071" actId="20577"/>
          <ac:spMkLst>
            <pc:docMk/>
            <pc:sldMk cId="362322744" sldId="276"/>
            <ac:spMk id="2" creationId="{FCC673D3-3A6E-BF47-ACCA-FE5058BF2CCC}"/>
          </ac:spMkLst>
        </pc:spChg>
        <pc:spChg chg="mod">
          <ac:chgData name="Fares Makki" userId="d0c14dd2-ce13-49c4-820b-c6a5e60d5a8d" providerId="ADAL" clId="{07AD632F-DE36-4A80-91E9-EB76CDF54A2F}" dt="2024-11-10T12:18:56.068" v="6216" actId="14100"/>
          <ac:spMkLst>
            <pc:docMk/>
            <pc:sldMk cId="362322744" sldId="276"/>
            <ac:spMk id="3" creationId="{9E12BC16-B054-AA07-E561-15F83715C8D9}"/>
          </ac:spMkLst>
        </pc:spChg>
        <pc:picChg chg="add mod">
          <ac:chgData name="Fares Makki" userId="d0c14dd2-ce13-49c4-820b-c6a5e60d5a8d" providerId="ADAL" clId="{07AD632F-DE36-4A80-91E9-EB76CDF54A2F}" dt="2024-11-10T12:18:57.760" v="6217" actId="1076"/>
          <ac:picMkLst>
            <pc:docMk/>
            <pc:sldMk cId="362322744" sldId="276"/>
            <ac:picMk id="13314" creationId="{34848CDC-75A2-CF7D-72A0-4469E1FE4C4D}"/>
          </ac:picMkLst>
        </pc:picChg>
      </pc:sldChg>
      <pc:sldChg chg="addSp modSp new mod">
        <pc:chgData name="Fares Makki" userId="d0c14dd2-ce13-49c4-820b-c6a5e60d5a8d" providerId="ADAL" clId="{07AD632F-DE36-4A80-91E9-EB76CDF54A2F}" dt="2024-11-10T12:33:47.195" v="6582" actId="1076"/>
        <pc:sldMkLst>
          <pc:docMk/>
          <pc:sldMk cId="1924642851" sldId="277"/>
        </pc:sldMkLst>
        <pc:spChg chg="mod">
          <ac:chgData name="Fares Makki" userId="d0c14dd2-ce13-49c4-820b-c6a5e60d5a8d" providerId="ADAL" clId="{07AD632F-DE36-4A80-91E9-EB76CDF54A2F}" dt="2024-11-10T12:19:14.611" v="6237" actId="20577"/>
          <ac:spMkLst>
            <pc:docMk/>
            <pc:sldMk cId="1924642851" sldId="277"/>
            <ac:spMk id="2" creationId="{24E897A9-D53F-AC80-FC3A-560F3EDCE91B}"/>
          </ac:spMkLst>
        </pc:spChg>
        <pc:spChg chg="mod">
          <ac:chgData name="Fares Makki" userId="d0c14dd2-ce13-49c4-820b-c6a5e60d5a8d" providerId="ADAL" clId="{07AD632F-DE36-4A80-91E9-EB76CDF54A2F}" dt="2024-11-10T12:31:19.273" v="6581" actId="14100"/>
          <ac:spMkLst>
            <pc:docMk/>
            <pc:sldMk cId="1924642851" sldId="277"/>
            <ac:spMk id="3" creationId="{97B450F2-4BFC-307C-5312-98CC2A8DFE82}"/>
          </ac:spMkLst>
        </pc:spChg>
        <pc:picChg chg="add mod">
          <ac:chgData name="Fares Makki" userId="d0c14dd2-ce13-49c4-820b-c6a5e60d5a8d" providerId="ADAL" clId="{07AD632F-DE36-4A80-91E9-EB76CDF54A2F}" dt="2024-11-10T12:33:47.195" v="6582" actId="1076"/>
          <ac:picMkLst>
            <pc:docMk/>
            <pc:sldMk cId="1924642851" sldId="277"/>
            <ac:picMk id="14338" creationId="{0084F341-5FA0-51BA-670E-E9E1D77576C9}"/>
          </ac:picMkLst>
        </pc:picChg>
      </pc:sldChg>
      <pc:sldChg chg="addSp delSp modSp new mod modNotesTx">
        <pc:chgData name="Fares Makki" userId="d0c14dd2-ce13-49c4-820b-c6a5e60d5a8d" providerId="ADAL" clId="{07AD632F-DE36-4A80-91E9-EB76CDF54A2F}" dt="2024-11-10T12:49:18.595" v="6877" actId="1076"/>
        <pc:sldMkLst>
          <pc:docMk/>
          <pc:sldMk cId="3637814793" sldId="278"/>
        </pc:sldMkLst>
        <pc:spChg chg="mod">
          <ac:chgData name="Fares Makki" userId="d0c14dd2-ce13-49c4-820b-c6a5e60d5a8d" providerId="ADAL" clId="{07AD632F-DE36-4A80-91E9-EB76CDF54A2F}" dt="2024-11-10T12:34:10.288" v="6595" actId="20577"/>
          <ac:spMkLst>
            <pc:docMk/>
            <pc:sldMk cId="3637814793" sldId="278"/>
            <ac:spMk id="2" creationId="{6F7F6180-1B6C-AEE6-97BC-D0086DE2FF82}"/>
          </ac:spMkLst>
        </pc:spChg>
        <pc:spChg chg="mod">
          <ac:chgData name="Fares Makki" userId="d0c14dd2-ce13-49c4-820b-c6a5e60d5a8d" providerId="ADAL" clId="{07AD632F-DE36-4A80-91E9-EB76CDF54A2F}" dt="2024-11-10T12:38:43.834" v="6738" actId="20577"/>
          <ac:spMkLst>
            <pc:docMk/>
            <pc:sldMk cId="3637814793" sldId="278"/>
            <ac:spMk id="3" creationId="{74D33343-7BF3-5E8F-CA7A-D23AB0AD9F64}"/>
          </ac:spMkLst>
        </pc:spChg>
        <pc:picChg chg="add mod">
          <ac:chgData name="Fares Makki" userId="d0c14dd2-ce13-49c4-820b-c6a5e60d5a8d" providerId="ADAL" clId="{07AD632F-DE36-4A80-91E9-EB76CDF54A2F}" dt="2024-11-10T12:49:14.045" v="6875" actId="1076"/>
          <ac:picMkLst>
            <pc:docMk/>
            <pc:sldMk cId="3637814793" sldId="278"/>
            <ac:picMk id="15362" creationId="{5EAADE51-500C-A070-5AA0-AD40B44FBD6B}"/>
          </ac:picMkLst>
        </pc:picChg>
        <pc:picChg chg="add del mod">
          <ac:chgData name="Fares Makki" userId="d0c14dd2-ce13-49c4-820b-c6a5e60d5a8d" providerId="ADAL" clId="{07AD632F-DE36-4A80-91E9-EB76CDF54A2F}" dt="2024-11-10T12:44:59.488" v="6871" actId="478"/>
          <ac:picMkLst>
            <pc:docMk/>
            <pc:sldMk cId="3637814793" sldId="278"/>
            <ac:picMk id="15364" creationId="{5355BE13-F323-4F12-2AA0-8F0450CD7CD8}"/>
          </ac:picMkLst>
        </pc:picChg>
        <pc:picChg chg="add mod">
          <ac:chgData name="Fares Makki" userId="d0c14dd2-ce13-49c4-820b-c6a5e60d5a8d" providerId="ADAL" clId="{07AD632F-DE36-4A80-91E9-EB76CDF54A2F}" dt="2024-11-10T12:49:18.595" v="6877" actId="1076"/>
          <ac:picMkLst>
            <pc:docMk/>
            <pc:sldMk cId="3637814793" sldId="278"/>
            <ac:picMk id="15366" creationId="{FE7E6BA2-45B1-1856-BF16-900CC6779C5A}"/>
          </ac:picMkLst>
        </pc:picChg>
      </pc:sldChg>
      <pc:sldChg chg="addSp delSp modSp new mod ord modAnim">
        <pc:chgData name="Fares Makki" userId="d0c14dd2-ce13-49c4-820b-c6a5e60d5a8d" providerId="ADAL" clId="{07AD632F-DE36-4A80-91E9-EB76CDF54A2F}" dt="2024-11-10T13:10:08.711" v="7243"/>
        <pc:sldMkLst>
          <pc:docMk/>
          <pc:sldMk cId="2079213560" sldId="279"/>
        </pc:sldMkLst>
        <pc:spChg chg="mod">
          <ac:chgData name="Fares Makki" userId="d0c14dd2-ce13-49c4-820b-c6a5e60d5a8d" providerId="ADAL" clId="{07AD632F-DE36-4A80-91E9-EB76CDF54A2F}" dt="2024-11-10T12:50:13.318" v="6894" actId="20577"/>
          <ac:spMkLst>
            <pc:docMk/>
            <pc:sldMk cId="2079213560" sldId="279"/>
            <ac:spMk id="2" creationId="{83DF419D-FC40-9BD9-A251-385F9BB23C77}"/>
          </ac:spMkLst>
        </pc:spChg>
        <pc:spChg chg="mod">
          <ac:chgData name="Fares Makki" userId="d0c14dd2-ce13-49c4-820b-c6a5e60d5a8d" providerId="ADAL" clId="{07AD632F-DE36-4A80-91E9-EB76CDF54A2F}" dt="2024-11-10T13:05:51.277" v="7226" actId="114"/>
          <ac:spMkLst>
            <pc:docMk/>
            <pc:sldMk cId="2079213560" sldId="279"/>
            <ac:spMk id="3" creationId="{0CE30993-B2AA-50DF-7B50-E3D49631F8DA}"/>
          </ac:spMkLst>
        </pc:spChg>
        <pc:picChg chg="add del mod">
          <ac:chgData name="Fares Makki" userId="d0c14dd2-ce13-49c4-820b-c6a5e60d5a8d" providerId="ADAL" clId="{07AD632F-DE36-4A80-91E9-EB76CDF54A2F}" dt="2024-11-10T12:57:52.783" v="7103" actId="478"/>
          <ac:picMkLst>
            <pc:docMk/>
            <pc:sldMk cId="2079213560" sldId="279"/>
            <ac:picMk id="16386" creationId="{B2D5AA5B-AD2D-134F-1A63-F4B610EF52C0}"/>
          </ac:picMkLst>
        </pc:picChg>
        <pc:picChg chg="add mod">
          <ac:chgData name="Fares Makki" userId="d0c14dd2-ce13-49c4-820b-c6a5e60d5a8d" providerId="ADAL" clId="{07AD632F-DE36-4A80-91E9-EB76CDF54A2F}" dt="2024-11-10T12:58:34.619" v="7111" actId="1076"/>
          <ac:picMkLst>
            <pc:docMk/>
            <pc:sldMk cId="2079213560" sldId="279"/>
            <ac:picMk id="16388" creationId="{68BBF16B-1D6B-1D1E-F157-EF7FEBA84DC9}"/>
          </ac:picMkLst>
        </pc:picChg>
        <pc:picChg chg="add mod">
          <ac:chgData name="Fares Makki" userId="d0c14dd2-ce13-49c4-820b-c6a5e60d5a8d" providerId="ADAL" clId="{07AD632F-DE36-4A80-91E9-EB76CDF54A2F}" dt="2024-11-10T13:10:04.133" v="7242" actId="1076"/>
          <ac:picMkLst>
            <pc:docMk/>
            <pc:sldMk cId="2079213560" sldId="279"/>
            <ac:picMk id="16390" creationId="{2CDBD9EE-D3C4-8A64-6D0D-8A28046F71A2}"/>
          </ac:picMkLst>
        </pc:picChg>
      </pc:sldChg>
      <pc:sldChg chg="modSp new mod ord">
        <pc:chgData name="Fares Makki" userId="d0c14dd2-ce13-49c4-820b-c6a5e60d5a8d" providerId="ADAL" clId="{07AD632F-DE36-4A80-91E9-EB76CDF54A2F}" dt="2024-11-10T13:15:11.619" v="7730" actId="20577"/>
        <pc:sldMkLst>
          <pc:docMk/>
          <pc:sldMk cId="3689400539" sldId="280"/>
        </pc:sldMkLst>
        <pc:spChg chg="mod">
          <ac:chgData name="Fares Makki" userId="d0c14dd2-ce13-49c4-820b-c6a5e60d5a8d" providerId="ADAL" clId="{07AD632F-DE36-4A80-91E9-EB76CDF54A2F}" dt="2024-11-10T13:10:46.946" v="7262" actId="20577"/>
          <ac:spMkLst>
            <pc:docMk/>
            <pc:sldMk cId="3689400539" sldId="280"/>
            <ac:spMk id="2" creationId="{438E4D1E-8E5F-C4ED-D1C0-AAA36F847499}"/>
          </ac:spMkLst>
        </pc:spChg>
        <pc:spChg chg="mod">
          <ac:chgData name="Fares Makki" userId="d0c14dd2-ce13-49c4-820b-c6a5e60d5a8d" providerId="ADAL" clId="{07AD632F-DE36-4A80-91E9-EB76CDF54A2F}" dt="2024-11-10T13:15:11.619" v="7730" actId="20577"/>
          <ac:spMkLst>
            <pc:docMk/>
            <pc:sldMk cId="3689400539" sldId="280"/>
            <ac:spMk id="3" creationId="{17B40AF3-2FED-2F6A-A7FC-75F2CCA023BE}"/>
          </ac:spMkLst>
        </pc:spChg>
      </pc:sldChg>
      <pc:sldChg chg="addSp delSp modSp new mod modNotesTx">
        <pc:chgData name="Fares Makki" userId="d0c14dd2-ce13-49c4-820b-c6a5e60d5a8d" providerId="ADAL" clId="{07AD632F-DE36-4A80-91E9-EB76CDF54A2F}" dt="2024-11-10T13:26:31.102" v="7856" actId="20577"/>
        <pc:sldMkLst>
          <pc:docMk/>
          <pc:sldMk cId="1093571884" sldId="281"/>
        </pc:sldMkLst>
        <pc:spChg chg="del">
          <ac:chgData name="Fares Makki" userId="d0c14dd2-ce13-49c4-820b-c6a5e60d5a8d" providerId="ADAL" clId="{07AD632F-DE36-4A80-91E9-EB76CDF54A2F}" dt="2024-11-10T13:24:38.910" v="7738"/>
          <ac:spMkLst>
            <pc:docMk/>
            <pc:sldMk cId="1093571884" sldId="281"/>
            <ac:spMk id="3" creationId="{34E224DD-5FFE-9AAF-6653-2F5203D6E824}"/>
          </ac:spMkLst>
        </pc:spChg>
        <pc:graphicFrameChg chg="add del mod">
          <ac:chgData name="Fares Makki" userId="d0c14dd2-ce13-49c4-820b-c6a5e60d5a8d" providerId="ADAL" clId="{07AD632F-DE36-4A80-91E9-EB76CDF54A2F}" dt="2024-11-10T13:20:56.536" v="7737" actId="478"/>
          <ac:graphicFrameMkLst>
            <pc:docMk/>
            <pc:sldMk cId="1093571884" sldId="281"/>
            <ac:graphicFrameMk id="4" creationId="{F8F8C833-839F-1D08-0A3B-F63A47FD8CB8}"/>
          </ac:graphicFrameMkLst>
        </pc:graphicFrameChg>
        <pc:picChg chg="add mod modCrop">
          <ac:chgData name="Fares Makki" userId="d0c14dd2-ce13-49c4-820b-c6a5e60d5a8d" providerId="ADAL" clId="{07AD632F-DE36-4A80-91E9-EB76CDF54A2F}" dt="2024-11-10T13:25:15.539" v="7751" actId="1076"/>
          <ac:picMkLst>
            <pc:docMk/>
            <pc:sldMk cId="1093571884" sldId="281"/>
            <ac:picMk id="6" creationId="{A735E634-CED9-EF7B-B8F6-F03EB4FD9DE1}"/>
          </ac:picMkLst>
        </pc:picChg>
        <pc:picChg chg="add mod">
          <ac:chgData name="Fares Makki" userId="d0c14dd2-ce13-49c4-820b-c6a5e60d5a8d" providerId="ADAL" clId="{07AD632F-DE36-4A80-91E9-EB76CDF54A2F}" dt="2024-11-10T13:25:20.521" v="7753" actId="1076"/>
          <ac:picMkLst>
            <pc:docMk/>
            <pc:sldMk cId="1093571884" sldId="281"/>
            <ac:picMk id="17410" creationId="{2D05BDC4-90BE-C96D-96DE-04A8BE1CA592}"/>
          </ac:picMkLst>
        </pc:picChg>
      </pc:sldChg>
      <pc:sldChg chg="modSp new mod">
        <pc:chgData name="Fares Makki" userId="d0c14dd2-ce13-49c4-820b-c6a5e60d5a8d" providerId="ADAL" clId="{07AD632F-DE36-4A80-91E9-EB76CDF54A2F}" dt="2024-11-10T13:27:49.966" v="7884" actId="5793"/>
        <pc:sldMkLst>
          <pc:docMk/>
          <pc:sldMk cId="1778385791" sldId="282"/>
        </pc:sldMkLst>
        <pc:spChg chg="mod">
          <ac:chgData name="Fares Makki" userId="d0c14dd2-ce13-49c4-820b-c6a5e60d5a8d" providerId="ADAL" clId="{07AD632F-DE36-4A80-91E9-EB76CDF54A2F}" dt="2024-11-10T13:27:31.416" v="7865" actId="20577"/>
          <ac:spMkLst>
            <pc:docMk/>
            <pc:sldMk cId="1778385791" sldId="282"/>
            <ac:spMk id="2" creationId="{96930D45-015B-918A-F804-97C9E9D78589}"/>
          </ac:spMkLst>
        </pc:spChg>
        <pc:spChg chg="mod">
          <ac:chgData name="Fares Makki" userId="d0c14dd2-ce13-49c4-820b-c6a5e60d5a8d" providerId="ADAL" clId="{07AD632F-DE36-4A80-91E9-EB76CDF54A2F}" dt="2024-11-10T13:27:49.966" v="7884" actId="5793"/>
          <ac:spMkLst>
            <pc:docMk/>
            <pc:sldMk cId="1778385791" sldId="282"/>
            <ac:spMk id="3" creationId="{C65DDD4C-A6ED-2E18-9646-893A6D845F16}"/>
          </ac:spMkLst>
        </pc:spChg>
      </pc:sldChg>
      <pc:sldChg chg="new del">
        <pc:chgData name="Fares Makki" userId="d0c14dd2-ce13-49c4-820b-c6a5e60d5a8d" providerId="ADAL" clId="{07AD632F-DE36-4A80-91E9-EB76CDF54A2F}" dt="2024-11-14T06:56:26.923" v="7932" actId="2696"/>
        <pc:sldMkLst>
          <pc:docMk/>
          <pc:sldMk cId="3305664765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035EF-86E5-4FFB-8DCC-B2D8464494B7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07054-857C-43D4-8FC3-EF46F3D795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Aldoser</a:t>
            </a:r>
            <a:r>
              <a:rPr lang="sv-SE" dirty="0"/>
              <a:t> = sockerarter med aldehydgrupp </a:t>
            </a:r>
          </a:p>
          <a:p>
            <a:r>
              <a:rPr lang="sv-SE" dirty="0" err="1"/>
              <a:t>Ketoser</a:t>
            </a:r>
            <a:r>
              <a:rPr lang="sv-SE" dirty="0"/>
              <a:t> = sockerarter med </a:t>
            </a:r>
            <a:r>
              <a:rPr lang="sv-SE" dirty="0" err="1"/>
              <a:t>ketogrupp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30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Hydrofoba effekten – </a:t>
            </a:r>
            <a:r>
              <a:rPr lang="sv-SE" dirty="0" err="1"/>
              <a:t>opolära</a:t>
            </a:r>
            <a:r>
              <a:rPr lang="sv-SE" dirty="0"/>
              <a:t> molekyler samlas så att kontaktytan blir så liten som möjligt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21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Aldehyd grupp är reaktiv </a:t>
            </a:r>
          </a:p>
          <a:p>
            <a:r>
              <a:rPr lang="sv-SE" dirty="0"/>
              <a:t>Kommer att forma en ringstruktur </a:t>
            </a:r>
          </a:p>
          <a:p>
            <a:r>
              <a:rPr lang="sv-SE" dirty="0"/>
              <a:t>Strukturisomeri – α-glukos och </a:t>
            </a:r>
            <a:r>
              <a:rPr lang="el-GR" dirty="0"/>
              <a:t>β</a:t>
            </a:r>
            <a:r>
              <a:rPr lang="sv-SE" dirty="0"/>
              <a:t>-glukos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46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Sackaros – vanligt socker som består av en glukos och en fruktos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98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Rita 1,4- , 1,6- , 1,2- glykosidbindningar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47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Behovet av den ena eller andra formen av stärkelse varierar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Analys metoder är kostsamma och miljöbelastande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Gentekniska metoder som odlar </a:t>
            </a:r>
            <a:r>
              <a:rPr lang="sv-SE" dirty="0" err="1"/>
              <a:t>enbara</a:t>
            </a:r>
            <a:r>
              <a:rPr lang="sv-SE" dirty="0"/>
              <a:t> potatis varianter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15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Bara bakterier och svampar som kan bryta ner cellulosa. Gräsätarna har symbios relation med mikroorganismer i magtarmarna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39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08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Kolhydrater kan bygga föreningar med ämnen från andra ämnesklasser – glykoprotein och </a:t>
            </a:r>
            <a:r>
              <a:rPr lang="sv-SE" dirty="0" err="1"/>
              <a:t>glykolipid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25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Omega nummersystem beskriver var den första dubbelbindning befinner sig räknat från slutet av kolvätekedjan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07054-857C-43D4-8FC3-EF46F3D7950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0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1FCAB-371B-3DDF-BC15-784DE405F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D75DD4-C5D5-1460-2DB5-EA8C7978C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83DEF3-6715-F0E8-6315-1FADB2F7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E6F53-C447-8328-3C79-BF5309C9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81F4E0-19E6-0573-FDC2-603A3199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02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608A0-E2E3-122D-F48B-E969F8B2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55B5499-07B2-DDC7-D4D5-B0187F5F5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2A6DDC-A1A3-DB77-842D-38E0DEFA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2FE550-1DE9-8CB8-1947-8F3AF1C6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D99590-DA01-5688-0780-67430345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94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103470E-FABC-B63E-6AD7-39140EA87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18D3071-A0B8-88B6-0667-26635C685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3AD135-A205-0B67-3CF1-C6AC08E2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F639BD-1158-FC7B-B549-BE48D2E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9E58FD-42F8-0D0A-A378-8EB558AE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1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47C775-F557-464C-0990-6ECD67B8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01091A-AE2E-DB6A-7568-BB5BDE8B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FF9869-ADAF-3040-A305-893CDA03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715AF9-BC3C-9321-ED24-6DFEC173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CA96BA-ABF6-A69E-C025-ABE1A947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71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4E131-2928-B576-21FC-08054F64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05BB2C-36B5-ED05-441B-C8E4E7542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6CD91E-F1E4-E120-AEF8-6F52A83F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D26BE9-D8BE-30CD-F3A8-F905923D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D45EACA-62C7-DC73-5AA2-1F2BE9FE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91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CFC25-D212-FF5B-EF2A-87D7F1E6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6DDB52-D8A5-571A-65B7-7FC72F60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1DB74B4-2251-06BF-9B58-57C724565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D2CFEF-FB4F-1CA2-D774-0DD733B2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CDC167-6507-8FEA-C98B-EA4A8DEA2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3ACFFF-E583-50A7-28B6-B6E10764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3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77DC6-A477-6E01-358F-ED25CB83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E7BE8D-6D5D-3B52-353A-F2DD03306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323EA8-411B-0CF0-AB5E-CD7F70CB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02B5F4C-3146-4BC0-02BB-CF2B0C8B9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497A57-FA5F-FC09-3B1A-C5847337C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B18B4AE-A0F6-C79A-989D-AD74DF3F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BAAC86-5945-1083-C0FC-A51FF094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B6E1D83-B1D1-E2DF-F4BB-3E4041EA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46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78E668-2FBD-229A-34EF-ECBCEBE3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5732454-8C90-B01D-9787-97E4AE7F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AC605C-C31F-D3EE-F996-30C1CC95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94FD403-F9A7-C9CC-7635-F7535F89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81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E7F40B-F1E4-049E-37FB-04632419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BAA8D4-2598-0F0A-428E-69C34395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F4CC35-2CA5-21BE-2061-029F1662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70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5E85B-9D1D-18C2-EB67-B0C8D907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A63B67-093E-B2FD-D659-9F2648F8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307A0B-6D63-7F30-DE31-A4544692B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7FDA9C-E9AC-2111-ECBE-AE7C5AEA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83D491-DFC2-2588-2148-85B06153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85BCD1-29AF-AD17-3083-9F19A110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81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BFDF2E-A3D3-40EA-74B6-6AB6F5DB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0B86B22-D451-41D8-1D9B-ABD8B7C24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0DD977-2A96-3F7E-733F-80164E03E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5C4425-AAD1-355E-650A-E87AE165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58D5839-5AA5-AC26-F2B0-D643CD75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ABDF74-C18E-307F-8005-A3BBC782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26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696EF4D-46ED-D8B7-A122-59661DB7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566F44-773C-32C2-AADB-8EFEFFC0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ADB600-C05F-BF69-7EDC-518412255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7F61A-1DCB-482D-AF6A-60BCE52C99F8}" type="datetimeFigureOut">
              <a:rPr lang="sv-SE" smtClean="0"/>
              <a:t>2024-11-12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1F1423-523D-DCC9-7283-0D5BDB964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90396E-7C30-C2D5-06A8-C9D4D2380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309097-F3FF-402B-A794-A16A214236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171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F074E-236D-C930-9055-E9CDA05EE6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2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3D6E6F7-8889-8299-1243-3E863CFC7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Kolhydrater och Fetter  </a:t>
            </a:r>
          </a:p>
        </p:txBody>
      </p:sp>
    </p:spTree>
    <p:extLst>
      <p:ext uri="{BB962C8B-B14F-4D97-AF65-F5344CB8AC3E}">
        <p14:creationId xmlns:p14="http://schemas.microsoft.com/office/powerpoint/2010/main" val="335859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3DD619-27D9-477D-0671-45FECA54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Polysackarid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CCB418-2C5E-9A51-7BA1-EBADF0BE9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Uppbyggda av ett mycket stort antal monosackarider via 1,4 – glykosidbindningar samt 1,6 – glykosidbindningar </a:t>
            </a:r>
          </a:p>
        </p:txBody>
      </p:sp>
      <p:pic>
        <p:nvPicPr>
          <p:cNvPr id="7170" name="Picture 2" descr="Carbohydrates — The Biology Primer">
            <a:extLst>
              <a:ext uri="{FF2B5EF4-FFF2-40B4-BE49-F238E27FC236}">
                <a16:creationId xmlns:a16="http://schemas.microsoft.com/office/drawing/2014/main" id="{5D80FA9B-E1ED-7997-3E22-38D154792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827254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8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E270BB-2DD4-4E9E-9DA5-6F1BD1AE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Cellulosa:</a:t>
            </a:r>
          </a:p>
          <a:p>
            <a:pPr lvl="1"/>
            <a:r>
              <a:rPr lang="sv-SE" dirty="0"/>
              <a:t>Byggnadsmaterial i växterna </a:t>
            </a:r>
          </a:p>
          <a:p>
            <a:pPr marL="0" indent="0">
              <a:buNone/>
            </a:pPr>
            <a:r>
              <a:rPr lang="sv-SE" dirty="0"/>
              <a:t>Stärkelse: </a:t>
            </a:r>
          </a:p>
          <a:p>
            <a:pPr lvl="1"/>
            <a:r>
              <a:rPr lang="sv-SE" dirty="0"/>
              <a:t>Lagrad energi i blad, frön, rötter </a:t>
            </a:r>
          </a:p>
          <a:p>
            <a:pPr marL="0" indent="0">
              <a:buNone/>
            </a:pPr>
            <a:r>
              <a:rPr lang="sv-SE" dirty="0"/>
              <a:t>Glykogen:</a:t>
            </a:r>
          </a:p>
          <a:p>
            <a:pPr lvl="1"/>
            <a:r>
              <a:rPr lang="sv-SE" dirty="0"/>
              <a:t>Lagrad som reservnäring i levern och musklerna </a:t>
            </a:r>
          </a:p>
          <a:p>
            <a:pPr marL="0" indent="0">
              <a:buNone/>
            </a:pPr>
            <a:r>
              <a:rPr lang="sv-SE" dirty="0"/>
              <a:t>Kitin: </a:t>
            </a:r>
          </a:p>
          <a:p>
            <a:pPr lvl="1"/>
            <a:r>
              <a:rPr lang="sv-SE" dirty="0" err="1"/>
              <a:t>Exoskelett</a:t>
            </a:r>
            <a:r>
              <a:rPr lang="sv-SE" dirty="0"/>
              <a:t> hos bl.a. kräftdjur och insekter </a:t>
            </a:r>
          </a:p>
          <a:p>
            <a:pPr marL="0" indent="0">
              <a:buNone/>
            </a:pPr>
            <a:r>
              <a:rPr lang="sv-SE" dirty="0"/>
              <a:t>Pektin </a:t>
            </a:r>
          </a:p>
          <a:p>
            <a:pPr lvl="1"/>
            <a:r>
              <a:rPr lang="sv-SE" dirty="0"/>
              <a:t>Finns i bär och frukter – ges sylt sitt halvfasta konsistens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6A5D0E-C0DE-25C8-C315-FBCE97F7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Polysackarid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9672E2E-9EC8-B237-81C3-0080662A9AAF}"/>
              </a:ext>
            </a:extLst>
          </p:cNvPr>
          <p:cNvSpPr/>
          <p:nvPr/>
        </p:nvSpPr>
        <p:spPr>
          <a:xfrm>
            <a:off x="838200" y="1825625"/>
            <a:ext cx="7162800" cy="245761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3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B47E0-073E-72FE-DAD7-18E19EFB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Stärkelse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18A663-60E0-5882-EA6C-B457D26D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0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Två typer: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Amylos – ogrenade kedjor av </a:t>
            </a:r>
            <a:r>
              <a:rPr lang="el-GR" dirty="0"/>
              <a:t>α</a:t>
            </a:r>
            <a:r>
              <a:rPr lang="sv-SE" dirty="0"/>
              <a:t>-glukos via </a:t>
            </a:r>
            <a:r>
              <a:rPr lang="el-GR" dirty="0"/>
              <a:t>α</a:t>
            </a:r>
            <a:r>
              <a:rPr lang="sv-SE" dirty="0"/>
              <a:t>-1,4-glykosidbindning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Amylopektin – grenade kedjor av </a:t>
            </a:r>
            <a:r>
              <a:rPr lang="el-GR" dirty="0"/>
              <a:t>α</a:t>
            </a:r>
            <a:r>
              <a:rPr lang="sv-SE" dirty="0"/>
              <a:t>-glukos via </a:t>
            </a:r>
            <a:r>
              <a:rPr lang="el-GR" dirty="0"/>
              <a:t>α</a:t>
            </a:r>
            <a:r>
              <a:rPr lang="sv-SE" dirty="0"/>
              <a:t>-1,6-glykosidbindning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mesta av den stärkelse som vi använder i Sverige kommer från potatis</a:t>
            </a:r>
          </a:p>
          <a:p>
            <a:r>
              <a:rPr lang="sv-SE" dirty="0"/>
              <a:t>Används till: mat, komposterbara soppåsar, ytbehandling av papper, och i tapetklister </a:t>
            </a:r>
          </a:p>
          <a:p>
            <a:r>
              <a:rPr lang="sv-SE" dirty="0"/>
              <a:t>Används även som råvara i: pappers-, kosmetika-, plast-, lim-, textil-, och läkemedelsindustrin </a:t>
            </a:r>
          </a:p>
        </p:txBody>
      </p:sp>
    </p:spTree>
    <p:extLst>
      <p:ext uri="{BB962C8B-B14F-4D97-AF65-F5344CB8AC3E}">
        <p14:creationId xmlns:p14="http://schemas.microsoft.com/office/powerpoint/2010/main" val="11607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45BB1-3FC4-2305-E970-EDC0DFE1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Cellulosa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899AA9-37A3-B44B-7F4A-EBD0BA98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Glukosmolekyler bunden till varandra via </a:t>
            </a:r>
            <a:r>
              <a:rPr lang="el-GR" dirty="0"/>
              <a:t>β</a:t>
            </a:r>
            <a:r>
              <a:rPr lang="sv-SE" dirty="0"/>
              <a:t>-1,4-glykosidbindningar </a:t>
            </a:r>
          </a:p>
          <a:p>
            <a:r>
              <a:rPr lang="sv-SE" dirty="0"/>
              <a:t>Molekylerna blir långsträckt och packas intill varandra till fibrer </a:t>
            </a:r>
          </a:p>
          <a:p>
            <a:r>
              <a:rPr lang="sv-SE" dirty="0"/>
              <a:t>Cellulosa är olösliga i vatten </a:t>
            </a:r>
          </a:p>
          <a:p>
            <a:r>
              <a:rPr lang="sv-SE" dirty="0" err="1"/>
              <a:t>Cellulosfibrerna</a:t>
            </a:r>
            <a:r>
              <a:rPr lang="sv-SE" dirty="0"/>
              <a:t> binder vatten – hur vatten kan stiger till toppen av ett träd </a:t>
            </a:r>
          </a:p>
        </p:txBody>
      </p:sp>
      <p:pic>
        <p:nvPicPr>
          <p:cNvPr id="9218" name="Picture 2" descr="Vart är OH gruppen i cellulosa? (Kemi/Kemi 2) – Pluggakuten">
            <a:extLst>
              <a:ext uri="{FF2B5EF4-FFF2-40B4-BE49-F238E27FC236}">
                <a16:creationId xmlns:a16="http://schemas.microsoft.com/office/drawing/2014/main" id="{CE73C469-170B-A53E-255B-67CCBA87C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 b="28988"/>
          <a:stretch/>
        </p:blipFill>
        <p:spPr bwMode="auto">
          <a:xfrm>
            <a:off x="3103646" y="4021458"/>
            <a:ext cx="5984708" cy="247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6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58FEE6-900D-2BA6-E996-51C29BCC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Glykogen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FF83-30FB-266E-9FFE-14FDA2D89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85071" cy="4351338"/>
          </a:xfrm>
        </p:spPr>
        <p:txBody>
          <a:bodyPr/>
          <a:lstStyle/>
          <a:p>
            <a:r>
              <a:rPr lang="sv-SE" dirty="0"/>
              <a:t>Lik amylopektin med </a:t>
            </a:r>
            <a:r>
              <a:rPr lang="el-GR" dirty="0"/>
              <a:t>α</a:t>
            </a:r>
            <a:r>
              <a:rPr lang="sv-SE" dirty="0"/>
              <a:t>-1,4-glykosidbindningar samt grenar av </a:t>
            </a:r>
            <a:r>
              <a:rPr lang="el-GR" dirty="0"/>
              <a:t>α</a:t>
            </a:r>
            <a:r>
              <a:rPr lang="sv-SE" dirty="0"/>
              <a:t>-1,6-glykosidbindningar </a:t>
            </a:r>
          </a:p>
          <a:p>
            <a:pPr lvl="1"/>
            <a:r>
              <a:rPr lang="sv-SE" dirty="0"/>
              <a:t>Har mer massa än amylopektin </a:t>
            </a:r>
          </a:p>
          <a:p>
            <a:r>
              <a:rPr lang="sv-SE" dirty="0"/>
              <a:t>Lagras som reservenergi i levern och musklerna av glukos molekyler  </a:t>
            </a:r>
          </a:p>
          <a:p>
            <a:pPr lvl="1"/>
            <a:r>
              <a:rPr lang="sv-SE" dirty="0"/>
              <a:t>Lättåtkomlig mellan måltider </a:t>
            </a:r>
          </a:p>
        </p:txBody>
      </p:sp>
      <p:pic>
        <p:nvPicPr>
          <p:cNvPr id="10242" name="Picture 2" descr="Glykogen - Lexikon der Biologie">
            <a:extLst>
              <a:ext uri="{FF2B5EF4-FFF2-40B4-BE49-F238E27FC236}">
                <a16:creationId xmlns:a16="http://schemas.microsoft.com/office/drawing/2014/main" id="{61C8D53C-34EB-DB5C-D2C5-49FC40E59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2"/>
          <a:stretch/>
        </p:blipFill>
        <p:spPr bwMode="auto">
          <a:xfrm>
            <a:off x="9723271" y="1825625"/>
            <a:ext cx="20097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3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2BA67-1DB0-6238-76AC-B0C6B1E9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8D203C-B63A-4215-52F3-F7FC7975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194" name="Picture 2" descr="Set Of Polysaccharides Cellulose Amylose Amylopectin And Glycogen Starch  Components Amylose And Amylopectin Natural Carbohydrates Stock Illustration  - Download Image Now - iStock">
            <a:extLst>
              <a:ext uri="{FF2B5EF4-FFF2-40B4-BE49-F238E27FC236}">
                <a16:creationId xmlns:a16="http://schemas.microsoft.com/office/drawing/2014/main" id="{90EE2AE0-1E2B-2021-941B-B679D89B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73" y="0"/>
            <a:ext cx="8325853" cy="68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8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615A1A-3BEC-FAD1-8DDE-FCFD7C01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 Föreningar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B7441D-E574-BA44-8999-EF1C5FE89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1 200+ bildbanksfoton, bilder och royaltyfria bilder med Glykoprotein -  iStock">
            <a:extLst>
              <a:ext uri="{FF2B5EF4-FFF2-40B4-BE49-F238E27FC236}">
                <a16:creationId xmlns:a16="http://schemas.microsoft.com/office/drawing/2014/main" id="{BC8DDB28-171E-7E74-763D-DC5DA153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80" y="1690688"/>
            <a:ext cx="6187239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57F610-3AEA-C983-BC8A-D412E49F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Lipider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B85C20-182D-415D-7A3E-7DB57DD24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Två ämnesklasser: </a:t>
            </a:r>
          </a:p>
          <a:p>
            <a:pPr lvl="1"/>
            <a:r>
              <a:rPr lang="sv-SE" dirty="0"/>
              <a:t>Estrar av alkoholer och fettsyror </a:t>
            </a:r>
          </a:p>
          <a:p>
            <a:pPr lvl="1"/>
            <a:r>
              <a:rPr lang="sv-SE" dirty="0"/>
              <a:t>Icke-estrar </a:t>
            </a:r>
          </a:p>
          <a:p>
            <a:r>
              <a:rPr lang="sv-SE" dirty="0"/>
              <a:t>Olöslig i vatten eftersom de saknar starkt polära grupper </a:t>
            </a:r>
          </a:p>
          <a:p>
            <a:r>
              <a:rPr lang="sv-SE" dirty="0"/>
              <a:t>Hydrofoba molekyler </a:t>
            </a:r>
          </a:p>
          <a:p>
            <a:pPr lvl="1"/>
            <a:r>
              <a:rPr lang="sv-SE" dirty="0"/>
              <a:t>Hydro = vatten </a:t>
            </a:r>
          </a:p>
          <a:p>
            <a:pPr lvl="1"/>
            <a:r>
              <a:rPr lang="sv-SE" dirty="0"/>
              <a:t>Fobi = rädsla för </a:t>
            </a:r>
          </a:p>
        </p:txBody>
      </p:sp>
    </p:spTree>
    <p:extLst>
      <p:ext uri="{BB962C8B-B14F-4D97-AF65-F5344CB8AC3E}">
        <p14:creationId xmlns:p14="http://schemas.microsoft.com/office/powerpoint/2010/main" val="390486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36F68-50D5-5B4B-4A44-934A78C5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Triglycerid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0F703-6B63-DAF8-36AC-CCC3E9BD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ym typeface="Wingdings" panose="05000000000000000000" pitchFamily="2" charset="2"/>
              </a:rPr>
              <a:t>Energirika molekyler </a:t>
            </a:r>
          </a:p>
          <a:p>
            <a:r>
              <a:rPr lang="sv-SE" dirty="0">
                <a:sym typeface="Wingdings" panose="05000000000000000000" pitchFamily="2" charset="2"/>
              </a:rPr>
              <a:t>Egenskaper beror på vilka fettsyror som ingår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Glycerol + 3 fettsyror </a:t>
            </a:r>
            <a:r>
              <a:rPr lang="sv-SE" dirty="0">
                <a:sym typeface="Wingdings" panose="05000000000000000000" pitchFamily="2" charset="2"/>
              </a:rPr>
              <a:t> triglycerid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13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7F6180-1B6C-AEE6-97BC-D0086DE2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Triglycerid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D33343-7BF3-5E8F-CA7A-D23AB0AD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Butansyra (4:0) </a:t>
            </a:r>
          </a:p>
          <a:p>
            <a:r>
              <a:rPr lang="sv-SE" dirty="0"/>
              <a:t>Stearinsyra (18:0) </a:t>
            </a:r>
          </a:p>
          <a:p>
            <a:r>
              <a:rPr lang="sv-SE" dirty="0"/>
              <a:t>Oljesyra (18:1)  omega-9 (</a:t>
            </a:r>
            <a:r>
              <a:rPr lang="el-GR" dirty="0"/>
              <a:t>ω</a:t>
            </a:r>
            <a:r>
              <a:rPr lang="sv-SE" dirty="0"/>
              <a:t>-9)</a:t>
            </a:r>
          </a:p>
          <a:p>
            <a:r>
              <a:rPr lang="sv-SE" dirty="0"/>
              <a:t>Linolsyra (18:2) omega-6 (</a:t>
            </a:r>
            <a:r>
              <a:rPr lang="el-GR" dirty="0"/>
              <a:t>ω</a:t>
            </a:r>
            <a:r>
              <a:rPr lang="sv-SE" dirty="0"/>
              <a:t>-6)</a:t>
            </a:r>
          </a:p>
          <a:p>
            <a:r>
              <a:rPr lang="sv-SE" dirty="0"/>
              <a:t>Linolsyra (18:3) omega-3 (</a:t>
            </a:r>
            <a:r>
              <a:rPr lang="el-GR" dirty="0"/>
              <a:t>ω</a:t>
            </a:r>
            <a:r>
              <a:rPr lang="sv-SE" dirty="0"/>
              <a:t>-3)</a:t>
            </a:r>
          </a:p>
        </p:txBody>
      </p:sp>
      <p:pic>
        <p:nvPicPr>
          <p:cNvPr id="15362" name="Picture 2" descr="Oljesyra – Wikipedia">
            <a:extLst>
              <a:ext uri="{FF2B5EF4-FFF2-40B4-BE49-F238E27FC236}">
                <a16:creationId xmlns:a16="http://schemas.microsoft.com/office/drawing/2014/main" id="{5EAADE51-500C-A070-5AA0-AD40B44F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43" y="0"/>
            <a:ext cx="6232857" cy="2520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FE7E6BA2-45B1-1856-BF16-900CC677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71" y="2720513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1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D80580-E339-E69F-68F7-076DFBDF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Cellens Byggstenar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968A7E-38AD-BACA-3E2E-440E0445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514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Det finns fyra huvudgrupper av biomolekyler (makromolekyler):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sz="2800" dirty="0"/>
              <a:t>Kolhydrater </a:t>
            </a:r>
          </a:p>
          <a:p>
            <a:pPr lvl="2"/>
            <a:r>
              <a:rPr lang="sv-SE" sz="2400" dirty="0"/>
              <a:t>Lagras som energidepåer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sz="2800" dirty="0"/>
              <a:t>Lipider</a:t>
            </a:r>
          </a:p>
          <a:p>
            <a:pPr lvl="2"/>
            <a:r>
              <a:rPr lang="sv-SE" sz="2400" dirty="0"/>
              <a:t>Bygger alla cellmembraner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sz="2800" dirty="0"/>
              <a:t>Proteiner </a:t>
            </a:r>
          </a:p>
          <a:p>
            <a:pPr lvl="2"/>
            <a:r>
              <a:rPr lang="sv-SE" sz="2400" dirty="0"/>
              <a:t>Enzymerna är kroppens katalysatorer</a:t>
            </a:r>
          </a:p>
          <a:p>
            <a:pPr lvl="2"/>
            <a:r>
              <a:rPr lang="sv-SE" sz="2400" dirty="0"/>
              <a:t>Signalämnen och receptorer på cellens yta – kommunikation mellan celler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sz="2800" dirty="0"/>
              <a:t>Nukleinsyror </a:t>
            </a:r>
          </a:p>
          <a:p>
            <a:pPr lvl="2"/>
            <a:r>
              <a:rPr lang="sv-SE" sz="2400" dirty="0"/>
              <a:t>DNA och RNA – arvets molekyler </a:t>
            </a:r>
          </a:p>
          <a:p>
            <a:pPr lvl="2"/>
            <a:r>
              <a:rPr lang="sv-SE" sz="2400" dirty="0"/>
              <a:t>Innehåller instruktioner för att bygga alla proteiner i cellerna </a:t>
            </a:r>
          </a:p>
        </p:txBody>
      </p:sp>
    </p:spTree>
    <p:extLst>
      <p:ext uri="{BB962C8B-B14F-4D97-AF65-F5344CB8AC3E}">
        <p14:creationId xmlns:p14="http://schemas.microsoft.com/office/powerpoint/2010/main" val="19684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A590BD-1C4B-E8FE-7B3B-A6933990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Mättade och Omättade Fetter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82714F-6669-D2D1-FF64-1D4D0166E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3663" cy="4351338"/>
          </a:xfrm>
        </p:spPr>
        <p:txBody>
          <a:bodyPr/>
          <a:lstStyle/>
          <a:p>
            <a:r>
              <a:rPr lang="sv-SE" dirty="0"/>
              <a:t>Mättade fetter = bara enkelbindningar i fettsyror</a:t>
            </a:r>
          </a:p>
          <a:p>
            <a:r>
              <a:rPr lang="sv-SE" dirty="0"/>
              <a:t>Enkelomättade = en enda dubbelbindning i fettsyror</a:t>
            </a:r>
          </a:p>
          <a:p>
            <a:r>
              <a:rPr lang="sv-SE" dirty="0"/>
              <a:t>Fleromättade = flera dubbelbindningar i </a:t>
            </a:r>
            <a:r>
              <a:rPr lang="sv-SE" dirty="0" err="1"/>
              <a:t>fettysyror</a:t>
            </a:r>
            <a:endParaRPr lang="sv-SE" dirty="0"/>
          </a:p>
          <a:p>
            <a:r>
              <a:rPr lang="sv-SE" dirty="0"/>
              <a:t>Ju större andel omättade fettsyror, desto lägre smältpunkt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270" name="Picture 6" descr="Fetter och andra lipider - Magnus Ehingers undervisning">
            <a:extLst>
              <a:ext uri="{FF2B5EF4-FFF2-40B4-BE49-F238E27FC236}">
                <a16:creationId xmlns:a16="http://schemas.microsoft.com/office/drawing/2014/main" id="{AA2FCD49-BE9A-12D9-7214-F99342389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9" b="36551"/>
          <a:stretch/>
        </p:blipFill>
        <p:spPr bwMode="auto">
          <a:xfrm>
            <a:off x="5450305" y="1825625"/>
            <a:ext cx="64147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9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43F793-0245-ABC5-B64A-7BB33737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Fetthärdning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5155FD-AAE1-4D3E-531D-86E57EF0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642116"/>
            <a:ext cx="11855116" cy="3694084"/>
          </a:xfrm>
        </p:spPr>
        <p:txBody>
          <a:bodyPr>
            <a:normAutofit/>
          </a:bodyPr>
          <a:lstStyle/>
          <a:p>
            <a:r>
              <a:rPr lang="sv-SE" dirty="0"/>
              <a:t>Fetthärdning händer när: </a:t>
            </a:r>
          </a:p>
          <a:p>
            <a:pPr lvl="1"/>
            <a:r>
              <a:rPr lang="sv-SE" dirty="0"/>
              <a:t>Väte bubblar genom ett flytande fett vid hög temperatur och en katalysator</a:t>
            </a:r>
          </a:p>
          <a:p>
            <a:pPr lvl="1"/>
            <a:r>
              <a:rPr lang="sv-SE" dirty="0"/>
              <a:t>Väte adderas väte till dubbelbindningarna i fettsyraresterna </a:t>
            </a:r>
          </a:p>
          <a:p>
            <a:pPr lvl="1"/>
            <a:r>
              <a:rPr lang="sv-SE" dirty="0"/>
              <a:t>Ger livsmedel längre hållbarhet </a:t>
            </a:r>
          </a:p>
          <a:p>
            <a:r>
              <a:rPr lang="sv-SE" dirty="0"/>
              <a:t>Oftast ofullständig och kvarvarande dubbelbindningar omvandlas från </a:t>
            </a:r>
            <a:r>
              <a:rPr lang="sv-SE" i="1" dirty="0" err="1"/>
              <a:t>cis</a:t>
            </a:r>
            <a:r>
              <a:rPr lang="sv-SE" i="1" dirty="0"/>
              <a:t>-</a:t>
            </a:r>
            <a:r>
              <a:rPr lang="sv-SE" dirty="0"/>
              <a:t> till </a:t>
            </a:r>
            <a:r>
              <a:rPr lang="sv-SE" i="1" dirty="0"/>
              <a:t>trans-</a:t>
            </a:r>
            <a:r>
              <a:rPr lang="sv-SE" dirty="0"/>
              <a:t> form </a:t>
            </a:r>
            <a:endParaRPr lang="sv-SE" sz="2800" dirty="0"/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E51826E-9658-BB8A-9DCC-3911C8F36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4236" b="12556"/>
          <a:stretch/>
        </p:blipFill>
        <p:spPr bwMode="auto">
          <a:xfrm>
            <a:off x="2935055" y="3814400"/>
            <a:ext cx="6658774" cy="30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1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673D3-3A6E-BF47-ACCA-FE5058BF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Transfetter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12BC16-B054-AA07-E561-15F83715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8800" cy="4351338"/>
          </a:xfrm>
        </p:spPr>
        <p:txBody>
          <a:bodyPr/>
          <a:lstStyle/>
          <a:p>
            <a:r>
              <a:rPr lang="sv-SE" dirty="0"/>
              <a:t>Bryts nästan inte alls av cellernas enzymer </a:t>
            </a:r>
          </a:p>
          <a:p>
            <a:r>
              <a:rPr lang="sv-SE" dirty="0"/>
              <a:t>Lagras i blodkärlens väggar </a:t>
            </a:r>
          </a:p>
          <a:p>
            <a:r>
              <a:rPr lang="sv-SE" dirty="0"/>
              <a:t>Kan ge upphov till hjärt- och kärlsjukdomar </a:t>
            </a:r>
          </a:p>
          <a:p>
            <a:endParaRPr lang="sv-SE" dirty="0"/>
          </a:p>
        </p:txBody>
      </p:sp>
      <p:pic>
        <p:nvPicPr>
          <p:cNvPr id="13314" name="Picture 2" descr="Fettbehov: Hur Mycket Fett Du Behöver Äta Per Dag | Ourfitness">
            <a:extLst>
              <a:ext uri="{FF2B5EF4-FFF2-40B4-BE49-F238E27FC236}">
                <a16:creationId xmlns:a16="http://schemas.microsoft.com/office/drawing/2014/main" id="{34848CDC-75A2-CF7D-72A0-4469E1FE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5625"/>
            <a:ext cx="5715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2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E897A9-D53F-AC80-FC3A-560F3EDC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Omättade Fetter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450F2-4BFC-307C-5312-98CC2A8DF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0550" cy="4351338"/>
          </a:xfrm>
        </p:spPr>
        <p:txBody>
          <a:bodyPr/>
          <a:lstStyle/>
          <a:p>
            <a:r>
              <a:rPr lang="sv-SE" dirty="0"/>
              <a:t>När de oxideras, klyvs kolvätekedjorna vid dubbelbindningarna</a:t>
            </a:r>
          </a:p>
          <a:p>
            <a:r>
              <a:rPr lang="sv-SE" dirty="0"/>
              <a:t>Det bildas oftast aldehyder som luktar illa och är hälsoskadliga </a:t>
            </a:r>
          </a:p>
          <a:p>
            <a:r>
              <a:rPr lang="sv-SE" dirty="0"/>
              <a:t>Ju fler dubbelbindningar som finns, desto snabbare går oxidationen </a:t>
            </a:r>
          </a:p>
          <a:p>
            <a:r>
              <a:rPr lang="sv-SE" dirty="0"/>
              <a:t>Fleromättade fetter bor inte användas till stekning och fritering </a:t>
            </a:r>
          </a:p>
        </p:txBody>
      </p:sp>
      <p:pic>
        <p:nvPicPr>
          <p:cNvPr id="14338" name="Picture 2" descr="Olivolja Classico - Monini - Coop">
            <a:extLst>
              <a:ext uri="{FF2B5EF4-FFF2-40B4-BE49-F238E27FC236}">
                <a16:creationId xmlns:a16="http://schemas.microsoft.com/office/drawing/2014/main" id="{0084F341-5FA0-51BA-670E-E9E1D775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429669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4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DF419D-FC40-9BD9-A251-385F9BB2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Fosfolipider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30993-B2AA-50DF-7B50-E3D49631F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7179" cy="4351338"/>
          </a:xfrm>
        </p:spPr>
        <p:txBody>
          <a:bodyPr/>
          <a:lstStyle/>
          <a:p>
            <a:r>
              <a:rPr lang="sv-SE" dirty="0"/>
              <a:t>En glycerol molekyl bunden till två fettsyror via ester bindningar och till den tredje hydroxyl grupp är en fosfat grupp bunden </a:t>
            </a:r>
          </a:p>
          <a:p>
            <a:pPr lvl="1"/>
            <a:r>
              <a:rPr lang="sv-SE" dirty="0"/>
              <a:t>Ytterligare en hydrofil grupp bunden till fosfat gruppen </a:t>
            </a:r>
          </a:p>
          <a:p>
            <a:r>
              <a:rPr lang="sv-SE" dirty="0"/>
              <a:t>Fettsyror är hydrofoba och kallas för </a:t>
            </a:r>
            <a:r>
              <a:rPr lang="sv-SE" i="1" dirty="0"/>
              <a:t>hydrofoba svansar </a:t>
            </a:r>
          </a:p>
          <a:p>
            <a:r>
              <a:rPr lang="sv-SE" dirty="0"/>
              <a:t>Fosfat grupp blir den </a:t>
            </a:r>
            <a:r>
              <a:rPr lang="sv-SE" i="1" dirty="0"/>
              <a:t>hydrofilt huvud </a:t>
            </a:r>
          </a:p>
        </p:txBody>
      </p:sp>
      <p:pic>
        <p:nvPicPr>
          <p:cNvPr id="16388" name="Picture 4" descr="Cellmembranet - Magnus Ehingers undervisning">
            <a:extLst>
              <a:ext uri="{FF2B5EF4-FFF2-40B4-BE49-F238E27FC236}">
                <a16:creationId xmlns:a16="http://schemas.microsoft.com/office/drawing/2014/main" id="{68BBF16B-1D6B-1D1E-F157-EF7FEBA8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6" y="1027618"/>
            <a:ext cx="3669632" cy="58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hospholipids Photos, Images &amp; Pictures | Shutterstock">
            <a:extLst>
              <a:ext uri="{FF2B5EF4-FFF2-40B4-BE49-F238E27FC236}">
                <a16:creationId xmlns:a16="http://schemas.microsoft.com/office/drawing/2014/main" id="{2CDBD9EE-D3C4-8A64-6D0D-8A28046F7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17366" r="35124" b="8937"/>
          <a:stretch/>
        </p:blipFill>
        <p:spPr bwMode="auto">
          <a:xfrm>
            <a:off x="8700836" y="926464"/>
            <a:ext cx="2823411" cy="59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8E4D1E-8E5F-C4ED-D1C0-AAA36F84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vattenlösningar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B40AF3-2FED-2F6A-A7FC-75F2CCA0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Hydrofilt huvud binds med vattenmolekyler med jon-dipolbindningar </a:t>
            </a:r>
          </a:p>
          <a:p>
            <a:r>
              <a:rPr lang="sv-SE" dirty="0"/>
              <a:t>Med låg koncentrationer av fosfolipider byggs miceller upp </a:t>
            </a:r>
          </a:p>
          <a:p>
            <a:pPr lvl="1"/>
            <a:r>
              <a:rPr lang="sv-SE" dirty="0"/>
              <a:t>Består av ett lager fosfolipider </a:t>
            </a:r>
          </a:p>
          <a:p>
            <a:pPr lvl="1"/>
            <a:r>
              <a:rPr lang="sv-SE" dirty="0"/>
              <a:t>Sfäriska </a:t>
            </a:r>
          </a:p>
          <a:p>
            <a:pPr lvl="1"/>
            <a:r>
              <a:rPr lang="sv-SE" dirty="0"/>
              <a:t>Hydrofoba svansar vänt inåt </a:t>
            </a:r>
          </a:p>
          <a:p>
            <a:pPr lvl="1"/>
            <a:r>
              <a:rPr lang="sv-SE" dirty="0"/>
              <a:t>Hydrofilt huvud vänt utåt </a:t>
            </a:r>
          </a:p>
          <a:p>
            <a:r>
              <a:rPr lang="sv-SE" dirty="0"/>
              <a:t>Med högre koncentrationer av fosfolipider byggs ett dubbelskikt av fosfolipider upp </a:t>
            </a:r>
          </a:p>
          <a:p>
            <a:pPr lvl="1"/>
            <a:r>
              <a:rPr lang="sv-SE" dirty="0"/>
              <a:t>Avgränsas vattenlösningar från varandra 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400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9A29C-C407-7F32-BDCB-7F53732E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En bild som visar text, bok, papper, Barnkonst&#10;&#10;Automatiskt genererad beskrivning">
            <a:extLst>
              <a:ext uri="{FF2B5EF4-FFF2-40B4-BE49-F238E27FC236}">
                <a16:creationId xmlns:a16="http://schemas.microsoft.com/office/drawing/2014/main" id="{A735E634-CED9-EF7B-B8F6-F03EB4FD9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 b="37161"/>
          <a:stretch/>
        </p:blipFill>
        <p:spPr>
          <a:xfrm>
            <a:off x="4900057" y="1816768"/>
            <a:ext cx="7291943" cy="3525253"/>
          </a:xfrm>
        </p:spPr>
      </p:pic>
      <p:pic>
        <p:nvPicPr>
          <p:cNvPr id="17410" name="Picture 2" descr="Cellmembranets uppbyggnad - Naturvetenskap.se">
            <a:extLst>
              <a:ext uri="{FF2B5EF4-FFF2-40B4-BE49-F238E27FC236}">
                <a16:creationId xmlns:a16="http://schemas.microsoft.com/office/drawing/2014/main" id="{2D05BDC4-90BE-C96D-96DE-04A8BE1C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791"/>
            <a:ext cx="4884821" cy="4117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3571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930D45-015B-918A-F804-97C9E9D7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5DDD4C-A6ED-2E18-9646-893A6D84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s. 248 #1 – 9  </a:t>
            </a:r>
          </a:p>
        </p:txBody>
      </p:sp>
    </p:spTree>
    <p:extLst>
      <p:ext uri="{BB962C8B-B14F-4D97-AF65-F5344CB8AC3E}">
        <p14:creationId xmlns:p14="http://schemas.microsoft.com/office/powerpoint/2010/main" val="177838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EA359-894B-1265-1D0A-5681D20A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Kolhydrater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8F722633-0C75-2374-B88D-8188F9FD36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6375"/>
                <a:ext cx="10515600" cy="47005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𝑂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sv-S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𝑜𝑡𝑜𝑠𝑦𝑛𝑡𝑒𝑠</m:t>
                          </m:r>
                        </m:e>
                      </m:groupCh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  <a:p>
                <a:r>
                  <a:rPr lang="sv-SE" dirty="0"/>
                  <a:t>Under fotosyntes binder växterna och andra gröna organismer koldioxid och vatten och producerar glukos </a:t>
                </a:r>
              </a:p>
              <a:p>
                <a:pPr lvl="1"/>
                <a:r>
                  <a:rPr lang="sv-SE" dirty="0"/>
                  <a:t>Glukos är den enklaste kolhydrat </a:t>
                </a:r>
              </a:p>
              <a:p>
                <a:r>
                  <a:rPr lang="sv-SE" dirty="0"/>
                  <a:t>Växter lagrar glukos i större molekyler som stärkelse och cellulosa</a:t>
                </a:r>
              </a:p>
              <a:p>
                <a:r>
                  <a:rPr lang="sv-SE" dirty="0"/>
                  <a:t>Kolhydrater är flervärda alkoholer med en aldehyd- eller </a:t>
                </a:r>
                <a:r>
                  <a:rPr lang="sv-SE" dirty="0" err="1"/>
                  <a:t>ketogrupp</a:t>
                </a:r>
                <a:r>
                  <a:rPr lang="sv-SE" dirty="0"/>
                  <a:t> </a:t>
                </a:r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8F722633-0C75-2374-B88D-8188F9FD3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6375"/>
                <a:ext cx="10515600" cy="4700588"/>
              </a:xfrm>
              <a:blipFill>
                <a:blip r:embed="rId2"/>
                <a:stretch>
                  <a:fillRect l="-1043" r="-92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1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5B8E37-5E51-942C-1EE2-34695BD7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72F83-F03C-18BE-9DCE-9FFA370A4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Glukos är ett exempel av en </a:t>
            </a:r>
            <a:r>
              <a:rPr lang="sv-SE" i="1" dirty="0"/>
              <a:t>monosackarid</a:t>
            </a:r>
            <a:r>
              <a:rPr lang="sv-SE" dirty="0"/>
              <a:t> </a:t>
            </a:r>
          </a:p>
          <a:p>
            <a:r>
              <a:rPr lang="sv-SE" dirty="0"/>
              <a:t>Monosackarider har oftast 5 eller 6 kolatomer </a:t>
            </a:r>
          </a:p>
          <a:p>
            <a:r>
              <a:rPr lang="sv-SE" dirty="0"/>
              <a:t>Större kolhydratmolekyler är uppbyggda av flera monosackarider:</a:t>
            </a:r>
          </a:p>
          <a:p>
            <a:pPr lvl="1"/>
            <a:r>
              <a:rPr lang="sv-SE" dirty="0"/>
              <a:t>Disackarid = två sackarid molekyler </a:t>
            </a:r>
          </a:p>
          <a:p>
            <a:pPr lvl="1"/>
            <a:r>
              <a:rPr lang="sv-SE" dirty="0" err="1"/>
              <a:t>Trisackarid</a:t>
            </a:r>
            <a:r>
              <a:rPr lang="sv-SE" dirty="0"/>
              <a:t> = tre sackarid molekyler </a:t>
            </a:r>
          </a:p>
          <a:p>
            <a:pPr lvl="1"/>
            <a:r>
              <a:rPr lang="sv-SE" dirty="0" err="1"/>
              <a:t>Oligosackarid</a:t>
            </a:r>
            <a:r>
              <a:rPr lang="sv-SE" dirty="0"/>
              <a:t> = 4 – 10 monosackarid molekyler (ett fåtal) </a:t>
            </a:r>
          </a:p>
          <a:p>
            <a:pPr lvl="1"/>
            <a:r>
              <a:rPr lang="sv-SE" dirty="0"/>
              <a:t>Polysackarid = fler än 10 monosackarid molekyler 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A4219501-F78F-63C3-F781-E056EC757D79}"/>
              </a:ext>
            </a:extLst>
          </p:cNvPr>
          <p:cNvCxnSpPr/>
          <p:nvPr/>
        </p:nvCxnSpPr>
        <p:spPr>
          <a:xfrm>
            <a:off x="5457825" y="2286000"/>
            <a:ext cx="220027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F6DAC95-B9D5-9C43-98B8-F1397BD10012}"/>
              </a:ext>
            </a:extLst>
          </p:cNvPr>
          <p:cNvCxnSpPr>
            <a:cxnSpLocks/>
          </p:cNvCxnSpPr>
          <p:nvPr/>
        </p:nvCxnSpPr>
        <p:spPr>
          <a:xfrm flipH="1">
            <a:off x="6477000" y="1219200"/>
            <a:ext cx="866775" cy="60642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768FEA5F-E559-392B-40A9-39BC2B96EE67}"/>
              </a:ext>
            </a:extLst>
          </p:cNvPr>
          <p:cNvSpPr txBox="1"/>
          <p:nvPr/>
        </p:nvSpPr>
        <p:spPr>
          <a:xfrm>
            <a:off x="7343775" y="815974"/>
            <a:ext cx="2619375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FFFF00"/>
                </a:solidFill>
              </a:rPr>
              <a:t>Mono = enkel / en</a:t>
            </a:r>
          </a:p>
          <a:p>
            <a:r>
              <a:rPr lang="sv-SE" i="1" dirty="0">
                <a:solidFill>
                  <a:srgbClr val="FFFF00"/>
                </a:solidFill>
              </a:rPr>
              <a:t>Sackarid = socker </a:t>
            </a:r>
          </a:p>
        </p:txBody>
      </p:sp>
    </p:spTree>
    <p:extLst>
      <p:ext uri="{BB962C8B-B14F-4D97-AF65-F5344CB8AC3E}">
        <p14:creationId xmlns:p14="http://schemas.microsoft.com/office/powerpoint/2010/main" val="774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EAD8F-5BB0-3AD2-D6F4-BC642AEC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Monosackarid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EC1ED-C78B-6386-5086-2241C3FF1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 descr="Fruktos (Kemi/Kemi 2) – Pluggakuten">
            <a:extLst>
              <a:ext uri="{FF2B5EF4-FFF2-40B4-BE49-F238E27FC236}">
                <a16:creationId xmlns:a16="http://schemas.microsoft.com/office/drawing/2014/main" id="{35F3D9A9-0DC3-43A3-ECA2-79CEAA5E1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b="13149"/>
          <a:stretch/>
        </p:blipFill>
        <p:spPr bwMode="auto">
          <a:xfrm>
            <a:off x="2933700" y="1825625"/>
            <a:ext cx="61531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8D250F6C-FC10-8F8D-2C8D-8FA81C1EABD9}"/>
              </a:ext>
            </a:extLst>
          </p:cNvPr>
          <p:cNvSpPr/>
          <p:nvPr/>
        </p:nvSpPr>
        <p:spPr>
          <a:xfrm>
            <a:off x="3667125" y="1981200"/>
            <a:ext cx="1276350" cy="1104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DB199AEC-7A13-9376-46B5-5F240A47EDD8}"/>
              </a:ext>
            </a:extLst>
          </p:cNvPr>
          <p:cNvSpPr/>
          <p:nvPr/>
        </p:nvSpPr>
        <p:spPr>
          <a:xfrm>
            <a:off x="7181850" y="3086100"/>
            <a:ext cx="1276350" cy="7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1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8ABE57-7CA1-7531-9BBC-E632376B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Monosackarid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6CA19-B9D8-1B56-A17E-8C5273CA1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Nukleofil attack hos glukos (Kemi/Kemi 2) – Pluggakuten">
            <a:extLst>
              <a:ext uri="{FF2B5EF4-FFF2-40B4-BE49-F238E27FC236}">
                <a16:creationId xmlns:a16="http://schemas.microsoft.com/office/drawing/2014/main" id="{C29D1D5E-7479-FD91-2B33-1EA9AC83B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41" b="16564"/>
          <a:stretch/>
        </p:blipFill>
        <p:spPr bwMode="auto">
          <a:xfrm>
            <a:off x="0" y="1756172"/>
            <a:ext cx="2819400" cy="44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ukleofil attack hos glukos (Kemi/Kemi 2) – Pluggakuten">
            <a:extLst>
              <a:ext uri="{FF2B5EF4-FFF2-40B4-BE49-F238E27FC236}">
                <a16:creationId xmlns:a16="http://schemas.microsoft.com/office/drawing/2014/main" id="{DD28AB00-878E-3ECD-2FCE-86668FEC6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9" r="33217" b="16564"/>
          <a:stretch/>
        </p:blipFill>
        <p:spPr bwMode="auto">
          <a:xfrm>
            <a:off x="2819400" y="1756172"/>
            <a:ext cx="3867150" cy="44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ukleofil attack hos glukos (Kemi/Kemi 2) – Pluggakuten">
            <a:extLst>
              <a:ext uri="{FF2B5EF4-FFF2-40B4-BE49-F238E27FC236}">
                <a16:creationId xmlns:a16="http://schemas.microsoft.com/office/drawing/2014/main" id="{F46D8EEB-8950-3D18-5DB3-F60DEF782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3" b="16564"/>
          <a:stretch/>
        </p:blipFill>
        <p:spPr bwMode="auto">
          <a:xfrm>
            <a:off x="6686550" y="1756172"/>
            <a:ext cx="3325776" cy="44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0986EE-C714-C052-8DD0-0C0C44AE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Monosackarid </a:t>
            </a:r>
          </a:p>
        </p:txBody>
      </p:sp>
      <p:pic>
        <p:nvPicPr>
          <p:cNvPr id="5122" name="Picture 2" descr="alfa och beta sackarider (Kemi/Kemi 2) – Pluggakuten">
            <a:extLst>
              <a:ext uri="{FF2B5EF4-FFF2-40B4-BE49-F238E27FC236}">
                <a16:creationId xmlns:a16="http://schemas.microsoft.com/office/drawing/2014/main" id="{D95C6DAB-F4BF-9E57-2B72-ECBC7185D8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3" y="1960797"/>
            <a:ext cx="12235025" cy="29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3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41F213-DCE4-5CB3-6899-BE5D86AA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Disackarid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1CC81F-8AEF-A9C5-5FA0-2C04AA31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En disackarid innehåller två monosackarider bunden till varandra via en eter bindning: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En disackarid kan sönderdelas till sina två monosackarid molekyler genom en </a:t>
            </a:r>
            <a:r>
              <a:rPr lang="sv-SE" i="1" dirty="0"/>
              <a:t>hydrolys reaktion </a:t>
            </a:r>
          </a:p>
          <a:p>
            <a:endParaRPr lang="sv-SE" dirty="0"/>
          </a:p>
        </p:txBody>
      </p:sp>
      <p:pic>
        <p:nvPicPr>
          <p:cNvPr id="4098" name="Picture 2" descr="Sackaros, egenskaper, produktion och applikation">
            <a:extLst>
              <a:ext uri="{FF2B5EF4-FFF2-40B4-BE49-F238E27FC236}">
                <a16:creationId xmlns:a16="http://schemas.microsoft.com/office/drawing/2014/main" id="{C7386A38-6C68-8DF0-2155-9D0F1BA7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4" y="2598572"/>
            <a:ext cx="4736557" cy="24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7A45979A-EEC6-9208-2FE2-097158718364}"/>
              </a:ext>
            </a:extLst>
          </p:cNvPr>
          <p:cNvSpPr/>
          <p:nvPr/>
        </p:nvSpPr>
        <p:spPr>
          <a:xfrm>
            <a:off x="2767262" y="3741821"/>
            <a:ext cx="950495" cy="974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CC4D7E9-879F-F344-E509-2CB0650B8C43}"/>
              </a:ext>
            </a:extLst>
          </p:cNvPr>
          <p:cNvCxnSpPr/>
          <p:nvPr/>
        </p:nvCxnSpPr>
        <p:spPr>
          <a:xfrm flipH="1">
            <a:off x="3717757" y="3429000"/>
            <a:ext cx="3104148" cy="7459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822812E0-2544-AA1C-FA63-737DF0D50781}"/>
              </a:ext>
            </a:extLst>
          </p:cNvPr>
          <p:cNvSpPr txBox="1"/>
          <p:nvPr/>
        </p:nvSpPr>
        <p:spPr>
          <a:xfrm>
            <a:off x="6821905" y="3198167"/>
            <a:ext cx="443965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Kallas för 1,4 – glykosidbindning </a:t>
            </a:r>
          </a:p>
        </p:txBody>
      </p:sp>
    </p:spTree>
    <p:extLst>
      <p:ext uri="{BB962C8B-B14F-4D97-AF65-F5344CB8AC3E}">
        <p14:creationId xmlns:p14="http://schemas.microsoft.com/office/powerpoint/2010/main" val="9369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A24732-1523-6005-C8E6-6C61500F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Glykosidbindningar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E8AB5A-E956-4518-8B26-A17940F8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07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843</Words>
  <Application>Microsoft Office PowerPoint</Application>
  <PresentationFormat>Bredbild</PresentationFormat>
  <Paragraphs>156</Paragraphs>
  <Slides>27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Wingdings</vt:lpstr>
      <vt:lpstr>Office-tema</vt:lpstr>
      <vt:lpstr>Kemi 2 </vt:lpstr>
      <vt:lpstr>Cellens Byggstenar </vt:lpstr>
      <vt:lpstr>Kolhydrater </vt:lpstr>
      <vt:lpstr>Kolhydrater </vt:lpstr>
      <vt:lpstr>Monosackarid </vt:lpstr>
      <vt:lpstr>Monosackarid </vt:lpstr>
      <vt:lpstr>Monosackarid </vt:lpstr>
      <vt:lpstr>Disackarid</vt:lpstr>
      <vt:lpstr>Glykosidbindningar </vt:lpstr>
      <vt:lpstr>Polysackarid  </vt:lpstr>
      <vt:lpstr>Polysackarid </vt:lpstr>
      <vt:lpstr>Stärkelse</vt:lpstr>
      <vt:lpstr>Cellulosa </vt:lpstr>
      <vt:lpstr>Glykogen </vt:lpstr>
      <vt:lpstr>PowerPoint-presentation</vt:lpstr>
      <vt:lpstr>Kolhydrat Föreningar </vt:lpstr>
      <vt:lpstr>Lipider </vt:lpstr>
      <vt:lpstr>Triglycerid </vt:lpstr>
      <vt:lpstr>Triglycerid </vt:lpstr>
      <vt:lpstr>Mättade och Omättade Fetter </vt:lpstr>
      <vt:lpstr>Fetthärdning </vt:lpstr>
      <vt:lpstr>Transfetter </vt:lpstr>
      <vt:lpstr>Omättade Fetter </vt:lpstr>
      <vt:lpstr>Fosfolipider</vt:lpstr>
      <vt:lpstr>I vattenlösningar </vt:lpstr>
      <vt:lpstr>PowerPoint-presentation</vt:lpstr>
      <vt:lpstr>Övningar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2024-11-10T07:21:41Z</dcterms:created>
  <dcterms:modified xsi:type="dcterms:W3CDTF">2024-11-14T06:56:30Z</dcterms:modified>
</cp:coreProperties>
</file>